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9288" cy="43200638"/>
  <p:notesSz cx="6858000" cy="9144000"/>
  <p:embeddedFontLst>
    <p:embeddedFont>
      <p:font typeface="Arial" panose="020B06040202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rial Bold" panose="020B0604020202020204" charset="0"/>
      <p:regular r:id="rId8"/>
    </p:embeddedFont>
  </p:embeddedFontLst>
  <p:defaultTextStyle>
    <a:defPPr>
      <a:defRPr lang="en-US"/>
    </a:defPPr>
    <a:lvl1pPr marL="0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1pPr>
    <a:lvl2pPr marL="1209568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2pPr>
    <a:lvl3pPr marL="2419137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3pPr>
    <a:lvl4pPr marL="3628705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4pPr>
    <a:lvl5pPr marL="4838273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5pPr>
    <a:lvl6pPr marL="6047842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6pPr>
    <a:lvl7pPr marL="7257410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7pPr>
    <a:lvl8pPr marL="8466978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8pPr>
    <a:lvl9pPr marL="9676547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02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3" d="100"/>
          <a:sy n="23" d="100"/>
        </p:scale>
        <p:origin x="2454" y="-264"/>
      </p:cViewPr>
      <p:guideLst>
        <p:guide orient="horz" pos="5102"/>
        <p:guide pos="90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53" y="5032576"/>
            <a:ext cx="24479462" cy="34725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05" y="9180136"/>
            <a:ext cx="20159557" cy="41400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7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9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9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79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5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39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79541" y="648762"/>
            <a:ext cx="6479858" cy="138227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969" y="648762"/>
            <a:ext cx="18959583" cy="138227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952" y="10410155"/>
            <a:ext cx="24479462" cy="3217548"/>
          </a:xfrm>
        </p:spPr>
        <p:txBody>
          <a:bodyPr anchor="t"/>
          <a:lstStyle>
            <a:lvl1pPr algn="l">
              <a:defRPr sz="944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4952" y="6866354"/>
            <a:ext cx="24479462" cy="3543801"/>
          </a:xfrm>
        </p:spPr>
        <p:txBody>
          <a:bodyPr anchor="b"/>
          <a:lstStyle>
            <a:lvl1pPr marL="0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1pPr>
            <a:lvl2pPr marL="1079998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969" y="3780057"/>
            <a:ext cx="12719720" cy="10691409"/>
          </a:xfrm>
        </p:spPr>
        <p:txBody>
          <a:bodyPr/>
          <a:lstStyle>
            <a:lvl1pPr>
              <a:defRPr sz="6614"/>
            </a:lvl1pPr>
            <a:lvl2pPr>
              <a:defRPr sz="5669"/>
            </a:lvl2pPr>
            <a:lvl3pPr>
              <a:defRPr sz="4724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9679" y="3780057"/>
            <a:ext cx="12719720" cy="10691409"/>
          </a:xfrm>
        </p:spPr>
        <p:txBody>
          <a:bodyPr/>
          <a:lstStyle>
            <a:lvl1pPr>
              <a:defRPr sz="6614"/>
            </a:lvl1pPr>
            <a:lvl2pPr>
              <a:defRPr sz="5669"/>
            </a:lvl2pPr>
            <a:lvl3pPr>
              <a:defRPr sz="4724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968" y="3626305"/>
            <a:ext cx="12724722" cy="151127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968" y="5137576"/>
            <a:ext cx="12724722" cy="9333889"/>
          </a:xfrm>
        </p:spPr>
        <p:txBody>
          <a:bodyPr/>
          <a:lstStyle>
            <a:lvl1pPr>
              <a:defRPr sz="5669"/>
            </a:lvl1pPr>
            <a:lvl2pPr>
              <a:defRPr sz="4724"/>
            </a:lvl2pPr>
            <a:lvl3pPr>
              <a:defRPr sz="4252"/>
            </a:lvl3pPr>
            <a:lvl4pPr>
              <a:defRPr sz="3780"/>
            </a:lvl4pPr>
            <a:lvl5pPr>
              <a:defRPr sz="3780"/>
            </a:lvl5pPr>
            <a:lvl6pPr>
              <a:defRPr sz="3780"/>
            </a:lvl6pPr>
            <a:lvl7pPr>
              <a:defRPr sz="3780"/>
            </a:lvl7pPr>
            <a:lvl8pPr>
              <a:defRPr sz="3780"/>
            </a:lvl8pPr>
            <a:lvl9pPr>
              <a:defRPr sz="37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29680" y="3626305"/>
            <a:ext cx="12729720" cy="151127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29680" y="5137576"/>
            <a:ext cx="12729720" cy="9333889"/>
          </a:xfrm>
        </p:spPr>
        <p:txBody>
          <a:bodyPr/>
          <a:lstStyle>
            <a:lvl1pPr>
              <a:defRPr sz="5669"/>
            </a:lvl1pPr>
            <a:lvl2pPr>
              <a:defRPr sz="4724"/>
            </a:lvl2pPr>
            <a:lvl3pPr>
              <a:defRPr sz="4252"/>
            </a:lvl3pPr>
            <a:lvl4pPr>
              <a:defRPr sz="3780"/>
            </a:lvl4pPr>
            <a:lvl5pPr>
              <a:defRPr sz="3780"/>
            </a:lvl5pPr>
            <a:lvl6pPr>
              <a:defRPr sz="3780"/>
            </a:lvl6pPr>
            <a:lvl7pPr>
              <a:defRPr sz="3780"/>
            </a:lvl7pPr>
            <a:lvl8pPr>
              <a:defRPr sz="3780"/>
            </a:lvl8pPr>
            <a:lvl9pPr>
              <a:defRPr sz="37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70" y="645009"/>
            <a:ext cx="9474793" cy="2745041"/>
          </a:xfrm>
        </p:spPr>
        <p:txBody>
          <a:bodyPr anchor="b"/>
          <a:lstStyle>
            <a:lvl1pPr algn="l">
              <a:defRPr sz="47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9753" y="645011"/>
            <a:ext cx="16099646" cy="13826455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970" y="3390051"/>
            <a:ext cx="9474793" cy="11081415"/>
          </a:xfrm>
        </p:spPr>
        <p:txBody>
          <a:bodyPr/>
          <a:lstStyle>
            <a:lvl1pPr marL="0" indent="0">
              <a:buNone/>
              <a:defRPr sz="3307"/>
            </a:lvl1pPr>
            <a:lvl2pPr marL="1079998" indent="0">
              <a:buNone/>
              <a:defRPr sz="2835"/>
            </a:lvl2pPr>
            <a:lvl3pPr marL="2159996" indent="0">
              <a:buNone/>
              <a:defRPr sz="2362"/>
            </a:lvl3pPr>
            <a:lvl4pPr marL="3239994" indent="0">
              <a:buNone/>
              <a:defRPr sz="2126"/>
            </a:lvl4pPr>
            <a:lvl5pPr marL="4319991" indent="0">
              <a:buNone/>
              <a:defRPr sz="2126"/>
            </a:lvl5pPr>
            <a:lvl6pPr marL="5399989" indent="0">
              <a:buNone/>
              <a:defRPr sz="2126"/>
            </a:lvl6pPr>
            <a:lvl7pPr marL="6479987" indent="0">
              <a:buNone/>
              <a:defRPr sz="2126"/>
            </a:lvl7pPr>
            <a:lvl8pPr marL="7559985" indent="0">
              <a:buNone/>
              <a:defRPr sz="2126"/>
            </a:lvl8pPr>
            <a:lvl9pPr marL="8639983" indent="0">
              <a:buNone/>
              <a:defRPr sz="212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878" y="11340167"/>
            <a:ext cx="17279620" cy="1338771"/>
          </a:xfrm>
        </p:spPr>
        <p:txBody>
          <a:bodyPr anchor="b"/>
          <a:lstStyle>
            <a:lvl1pPr algn="l">
              <a:defRPr sz="47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4878" y="1447521"/>
            <a:ext cx="17279620" cy="9720144"/>
          </a:xfrm>
        </p:spPr>
        <p:txBody>
          <a:bodyPr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4878" y="12678938"/>
            <a:ext cx="17279620" cy="1901277"/>
          </a:xfrm>
        </p:spPr>
        <p:txBody>
          <a:bodyPr/>
          <a:lstStyle>
            <a:lvl1pPr marL="0" indent="0">
              <a:buNone/>
              <a:defRPr sz="3307"/>
            </a:lvl1pPr>
            <a:lvl2pPr marL="1079998" indent="0">
              <a:buNone/>
              <a:defRPr sz="2835"/>
            </a:lvl2pPr>
            <a:lvl3pPr marL="2159996" indent="0">
              <a:buNone/>
              <a:defRPr sz="2362"/>
            </a:lvl3pPr>
            <a:lvl4pPr marL="3239994" indent="0">
              <a:buNone/>
              <a:defRPr sz="2126"/>
            </a:lvl4pPr>
            <a:lvl5pPr marL="4319991" indent="0">
              <a:buNone/>
              <a:defRPr sz="2126"/>
            </a:lvl5pPr>
            <a:lvl6pPr marL="5399989" indent="0">
              <a:buNone/>
              <a:defRPr sz="2126"/>
            </a:lvl6pPr>
            <a:lvl7pPr marL="6479987" indent="0">
              <a:buNone/>
              <a:defRPr sz="2126"/>
            </a:lvl7pPr>
            <a:lvl8pPr marL="7559985" indent="0">
              <a:buNone/>
              <a:defRPr sz="2126"/>
            </a:lvl8pPr>
            <a:lvl9pPr marL="8639983" indent="0">
              <a:buNone/>
              <a:defRPr sz="212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9969" y="648761"/>
            <a:ext cx="25919430" cy="270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969" y="3780057"/>
            <a:ext cx="25919430" cy="10691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9969" y="15015223"/>
            <a:ext cx="6719852" cy="862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9784" y="15015223"/>
            <a:ext cx="9119800" cy="862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39547" y="15015223"/>
            <a:ext cx="6719852" cy="862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59996" rtl="0" eaLnBrk="1" latinLnBrk="0" hangingPunct="1"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98" indent="-809998" algn="l" defTabSz="2159996" rtl="0" eaLnBrk="1" latinLnBrk="0" hangingPunct="1">
        <a:spcBef>
          <a:spcPct val="20000"/>
        </a:spcBef>
        <a:buFont typeface="Arial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1pPr>
      <a:lvl2pPr marL="1754996" indent="-674999" algn="l" defTabSz="2159996" rtl="0" eaLnBrk="1" latinLnBrk="0" hangingPunct="1">
        <a:spcBef>
          <a:spcPct val="20000"/>
        </a:spcBef>
        <a:buFont typeface="Arial" pitchFamily="34" charset="0"/>
        <a:buChar char="–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spcBef>
          <a:spcPct val="20000"/>
        </a:spcBef>
        <a:buFont typeface="Arial" pitchFamily="34" charset="0"/>
        <a:buChar char="–"/>
        <a:defRPr sz="4724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spcBef>
          <a:spcPct val="20000"/>
        </a:spcBef>
        <a:buFont typeface="Arial" pitchFamily="34" charset="0"/>
        <a:buChar char="»"/>
        <a:defRPr sz="4724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32399287" cy="432006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249"/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899" y="32446528"/>
            <a:ext cx="14116825" cy="1082878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875" y="-7928"/>
            <a:ext cx="7994312" cy="6132308"/>
          </a:xfrm>
          <a:prstGeom prst="rect">
            <a:avLst/>
          </a:prstGeom>
        </p:spPr>
      </p:pic>
      <p:sp>
        <p:nvSpPr>
          <p:cNvPr id="8" name="Retângulo Arredondado 7"/>
          <p:cNvSpPr/>
          <p:nvPr/>
        </p:nvSpPr>
        <p:spPr>
          <a:xfrm>
            <a:off x="1493044" y="6288018"/>
            <a:ext cx="29413200" cy="35411834"/>
          </a:xfrm>
          <a:prstGeom prst="roundRect">
            <a:avLst>
              <a:gd name="adj" fmla="val 28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249"/>
          </a:p>
        </p:txBody>
      </p:sp>
      <p:sp>
        <p:nvSpPr>
          <p:cNvPr id="17" name="TextBox 17"/>
          <p:cNvSpPr txBox="1"/>
          <p:nvPr/>
        </p:nvSpPr>
        <p:spPr>
          <a:xfrm>
            <a:off x="14399620" y="6848407"/>
            <a:ext cx="3604978" cy="178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35"/>
              </a:lnSpc>
            </a:pPr>
            <a:r>
              <a:rPr lang="en-US" sz="9954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Título</a:t>
            </a:r>
            <a:endParaRPr lang="en-US" sz="9954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637044" y="8638775"/>
            <a:ext cx="11026804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31"/>
              </a:lnSpc>
            </a:pPr>
            <a:r>
              <a:rPr lang="en-US" sz="402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en-US" sz="402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02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afiliações</a:t>
            </a:r>
            <a:r>
              <a:rPr lang="en-US" sz="402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2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institucionais</a:t>
            </a:r>
            <a:endParaRPr lang="en-US" sz="402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387772" y="10038946"/>
            <a:ext cx="9545268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2"/>
              </a:lnSpc>
            </a:pPr>
            <a:r>
              <a:rPr lang="en-US" sz="6215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Introdução</a:t>
            </a:r>
            <a:endParaRPr lang="en-US" sz="6215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245647" y="31149279"/>
            <a:ext cx="11713399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33"/>
              </a:lnSpc>
            </a:pP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3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169444" y="29582250"/>
            <a:ext cx="9545268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2"/>
              </a:lnSpc>
            </a:pPr>
            <a:r>
              <a:rPr lang="en-US" sz="6215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Delineamento</a:t>
            </a:r>
            <a:r>
              <a:rPr lang="en-US" sz="6215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/</a:t>
            </a:r>
            <a:r>
              <a:rPr lang="en-US" sz="6215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Métodos</a:t>
            </a:r>
            <a:endParaRPr lang="en-US" sz="6215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6862542" y="11551446"/>
            <a:ext cx="11713399" cy="5924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33"/>
              </a:lnSpc>
            </a:pP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ctr">
              <a:lnSpc>
                <a:spcPts val="4233"/>
              </a:lnSpc>
            </a:pPr>
            <a:endParaRPr lang="en-US" sz="3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6922369" y="10033071"/>
            <a:ext cx="9545268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2"/>
              </a:lnSpc>
            </a:pPr>
            <a:r>
              <a:rPr lang="en-US" sz="6215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Resultados</a:t>
            </a:r>
            <a:endParaRPr lang="en-US" sz="6215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6862542" y="32861686"/>
            <a:ext cx="11713399" cy="377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33"/>
              </a:lnSpc>
            </a:pP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200782" y="31045317"/>
            <a:ext cx="9545268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2"/>
              </a:lnSpc>
            </a:pPr>
            <a:r>
              <a:rPr lang="en-US" sz="6215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Conclusões</a:t>
            </a:r>
            <a:endParaRPr lang="en-US" sz="6215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9554538" y="24317306"/>
            <a:ext cx="604379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9"/>
              </a:lnSpc>
            </a:pPr>
            <a:r>
              <a:rPr lang="en-US" sz="393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r>
              <a:rPr lang="en-US" sz="39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lang="en-US" sz="393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Inserir</a:t>
            </a:r>
            <a:r>
              <a:rPr lang="en-US" sz="39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3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legenda</a:t>
            </a:r>
            <a:endParaRPr lang="en-US" sz="393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446503" y="37544548"/>
            <a:ext cx="16288557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2"/>
              </a:lnSpc>
            </a:pPr>
            <a:r>
              <a:rPr lang="en-US" sz="6215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Bibliografia</a:t>
            </a:r>
            <a:r>
              <a:rPr lang="en-US" sz="6215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398044" y="38891684"/>
            <a:ext cx="1497891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33"/>
              </a:lnSpc>
            </a:pPr>
            <a:r>
              <a:rPr lang="pt-BR" sz="378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(adotar as normas da ABNT)</a:t>
            </a:r>
            <a:endParaRPr lang="en-US" sz="378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TextBox 21"/>
          <p:cNvSpPr txBox="1"/>
          <p:nvPr/>
        </p:nvSpPr>
        <p:spPr>
          <a:xfrm>
            <a:off x="3245645" y="11537455"/>
            <a:ext cx="11713399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33"/>
              </a:lnSpc>
            </a:pP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ts val="4233"/>
              </a:lnSpc>
            </a:pP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in.</a:t>
            </a:r>
            <a:endParaRPr lang="en-US" sz="3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037" y="17622024"/>
            <a:ext cx="8284824" cy="6155275"/>
          </a:xfrm>
          <a:prstGeom prst="rect">
            <a:avLst/>
          </a:prstGeom>
        </p:spPr>
      </p:pic>
      <p:sp>
        <p:nvSpPr>
          <p:cNvPr id="36" name="TextBox 29"/>
          <p:cNvSpPr txBox="1"/>
          <p:nvPr/>
        </p:nvSpPr>
        <p:spPr>
          <a:xfrm>
            <a:off x="19296287" y="20693850"/>
            <a:ext cx="6043795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9"/>
              </a:lnSpc>
            </a:pPr>
            <a:r>
              <a:rPr lang="en-US" sz="39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IMAGEM ILUSTRATIVA</a:t>
            </a:r>
          </a:p>
          <a:p>
            <a:pPr algn="ctr">
              <a:lnSpc>
                <a:spcPts val="5509"/>
              </a:lnSpc>
            </a:pPr>
            <a:endParaRPr lang="en-US" sz="393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57" y="1647124"/>
            <a:ext cx="11264321" cy="3857535"/>
          </a:xfrm>
          <a:prstGeom prst="rect">
            <a:avLst/>
          </a:prstGeom>
        </p:spPr>
      </p:pic>
      <p:sp>
        <p:nvSpPr>
          <p:cNvPr id="23" name="TextBox 20"/>
          <p:cNvSpPr txBox="1"/>
          <p:nvPr/>
        </p:nvSpPr>
        <p:spPr>
          <a:xfrm>
            <a:off x="3321844" y="21229675"/>
            <a:ext cx="9545268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2"/>
              </a:lnSpc>
            </a:pPr>
            <a:r>
              <a:rPr lang="en-US" sz="6215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Objetivos</a:t>
            </a:r>
            <a:endParaRPr lang="en-US" sz="6215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3256403" y="22917648"/>
            <a:ext cx="11713399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33"/>
              </a:lnSpc>
            </a:pP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3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8243367" y="40427440"/>
            <a:ext cx="1497891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33"/>
              </a:lnSpc>
            </a:pPr>
            <a:r>
              <a:rPr lang="pt-BR" sz="378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Endereço eletrônico (ou postal) de contato do autor principal</a:t>
            </a:r>
            <a:endParaRPr lang="en-US" sz="378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TextBox 28"/>
          <p:cNvSpPr txBox="1"/>
          <p:nvPr/>
        </p:nvSpPr>
        <p:spPr>
          <a:xfrm>
            <a:off x="16966332" y="26171216"/>
            <a:ext cx="9545268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2"/>
              </a:lnSpc>
            </a:pPr>
            <a:r>
              <a:rPr lang="en-US" sz="6215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Discussão</a:t>
            </a:r>
            <a:endParaRPr lang="en-US" sz="6215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7" name="TextBox 27"/>
          <p:cNvSpPr txBox="1"/>
          <p:nvPr/>
        </p:nvSpPr>
        <p:spPr>
          <a:xfrm>
            <a:off x="16862542" y="27700095"/>
            <a:ext cx="11713399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33"/>
              </a:lnSpc>
            </a:pP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3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3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567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Arial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E-Poster - Bio 2025 - FEED</dc:title>
  <dc:creator>AttPromo</dc:creator>
  <cp:lastModifiedBy>AttPromo</cp:lastModifiedBy>
  <cp:revision>13</cp:revision>
  <dcterms:created xsi:type="dcterms:W3CDTF">2006-08-16T00:00:00Z</dcterms:created>
  <dcterms:modified xsi:type="dcterms:W3CDTF">2025-10-02T13:29:22Z</dcterms:modified>
  <dc:identifier>DAGkomJKRgI</dc:identifier>
</cp:coreProperties>
</file>