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" panose="020B0604020202020204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4D"/>
    <a:srgbClr val="13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282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287000" cy="18288000"/>
          </a:xfrm>
          <a:prstGeom prst="rect">
            <a:avLst/>
          </a:prstGeom>
          <a:solidFill>
            <a:srgbClr val="0F3A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828" r="11921" b="37263"/>
          <a:stretch/>
        </p:blipFill>
        <p:spPr>
          <a:xfrm>
            <a:off x="-38100" y="10439400"/>
            <a:ext cx="10363200" cy="7848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4" r="57363" b="917"/>
          <a:stretch/>
        </p:blipFill>
        <p:spPr>
          <a:xfrm>
            <a:off x="8183653" y="0"/>
            <a:ext cx="2141447" cy="2133600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28600" y="1752601"/>
            <a:ext cx="9829800" cy="16306800"/>
          </a:xfrm>
          <a:prstGeom prst="roundRect">
            <a:avLst>
              <a:gd name="adj" fmla="val 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4381500" y="1905000"/>
            <a:ext cx="162120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421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691210"/>
            <a:ext cx="4958901" cy="28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afiliações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institucionais</a:t>
            </a:r>
            <a:endParaRPr lang="en-US" sz="170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1738" y="13460611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1738" y="12783683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309183" y="4191000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82806" y="11901925"/>
            <a:ext cx="4375655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65827" y="11198284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Conclusão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65827" y="10363200"/>
            <a:ext cx="2717975" cy="31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</a:t>
            </a: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380455" y="14854023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59941" y="15438492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pt-B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(adotar as normas da ABNT)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51737" y="4191000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7" y="7162800"/>
            <a:ext cx="4292634" cy="3189246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6263458" y="8884093"/>
            <a:ext cx="2717975" cy="59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</a:p>
          <a:p>
            <a:pPr algn="ctr">
              <a:lnSpc>
                <a:spcPts val="2332"/>
              </a:lnSpc>
            </a:pP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23829" y="8958527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556291" y="9568080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1775392" y="17507509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pt-B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 eletrônico (ou postal) de contato do autor principal</a:t>
            </a:r>
            <a:endParaRPr lang="en-US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37" y="287005"/>
            <a:ext cx="7740925" cy="1285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520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 Bold</vt:lpstr>
      <vt:lpstr>Calibri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Amanda</cp:lastModifiedBy>
  <cp:revision>14</cp:revision>
  <dcterms:created xsi:type="dcterms:W3CDTF">2006-08-16T00:00:00Z</dcterms:created>
  <dcterms:modified xsi:type="dcterms:W3CDTF">2026-03-31T13:12:14Z</dcterms:modified>
  <dc:identifier>DAGkomJKRgI</dc:identifier>
</cp:coreProperties>
</file>