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 Bold" panose="020B0604020202020204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Montserrat ExtraBold" pitchFamily="2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4D"/>
    <a:srgbClr val="13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950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228600" y="1752601"/>
            <a:ext cx="9829800" cy="16306800"/>
          </a:xfrm>
          <a:prstGeom prst="roundRect">
            <a:avLst>
              <a:gd name="adj" fmla="val 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228600" y="2072404"/>
            <a:ext cx="9944100" cy="719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8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TÍTULO</a:t>
            </a:r>
            <a:endParaRPr lang="en-US" sz="2300" b="1" dirty="0">
              <a:solidFill>
                <a:schemeClr val="tx2"/>
              </a:solidFill>
              <a:latin typeface="Montserrat ExtraBold" pitchFamily="2" charset="0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70276" y="2858614"/>
            <a:ext cx="4958901" cy="26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Autores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afiliações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institucionais</a:t>
            </a:r>
            <a:endParaRPr lang="en-US" sz="1400" dirty="0">
              <a:solidFill>
                <a:srgbClr val="000000"/>
              </a:solidFill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1738" y="3505200"/>
            <a:ext cx="4292634" cy="44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INTROD</a:t>
            </a: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ea typeface="Arial Bold"/>
                <a:cs typeface="Arial Bold"/>
                <a:sym typeface="Arial Bold"/>
              </a:rPr>
              <a:t>UÇÃO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1738" y="13460611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sed diam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Ut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Duis autem vel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iriure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hendrerit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vulputate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esse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molestie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vel illum dolore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feugiat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facilisis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vero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eros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accumsan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iusto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odio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dignissim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qui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blandit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praesent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luptatum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zzril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delenit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augue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feugait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facilisi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1738" y="12783683"/>
            <a:ext cx="4292634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DELINEAMENTO/MÉTODOS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09183" y="4191000"/>
            <a:ext cx="4375655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sed diam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Ut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Duis autem vel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iriure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hendrerit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vulputate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esse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molestie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vel illum dolore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feugiat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facilisis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vero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eros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accumsan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iusto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odio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dignissim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qui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blandit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praesent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luptatum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zzril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delenit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augue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feugait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facilisi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</a:t>
            </a:r>
          </a:p>
          <a:p>
            <a:pPr algn="ctr">
              <a:lnSpc>
                <a:spcPts val="1792"/>
              </a:lnSpc>
            </a:pP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274344" y="3505200"/>
            <a:ext cx="4292634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RESULTADOS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09183" y="14153108"/>
            <a:ext cx="4375655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sed diam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Ut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Duis autem vel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iriure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hendrerit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vulputate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esse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molestie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vel illum dolore.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92204" y="13449467"/>
            <a:ext cx="4292634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CONCLUSÕES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65827" y="10363200"/>
            <a:ext cx="2717975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2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Figura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1.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Inserir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legenda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2252" y="16468072"/>
            <a:ext cx="7325181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BIBLIOGRAFIA</a:t>
            </a:r>
            <a:r>
              <a:rPr lang="en-US" sz="2631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1738" y="17052541"/>
            <a:ext cx="6736217" cy="21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pt-BR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(adotar as normas da ABNT)</a:t>
            </a:r>
            <a:endParaRPr lang="en-US" sz="1400" dirty="0">
              <a:solidFill>
                <a:srgbClr val="000000"/>
              </a:solidFill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51737" y="4191000"/>
            <a:ext cx="4375655" cy="437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sed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dolore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autem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iriure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dolor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hendrerit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vulputate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esse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molestie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illum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dolore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eu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feugiat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facilisis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vero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eros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accumsan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iusto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odio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dignissim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qui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blandit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praesent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luptatum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zzril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delenit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augue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dolore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feugait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facilisi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sed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dolore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Duis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autem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vel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iriure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 dolor in.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27" y="7162800"/>
            <a:ext cx="4292634" cy="3189246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6263458" y="8884093"/>
            <a:ext cx="2717975" cy="59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ILUSTRATIVA</a:t>
            </a:r>
          </a:p>
          <a:p>
            <a:pPr algn="ctr">
              <a:lnSpc>
                <a:spcPts val="2332"/>
              </a:lnSpc>
            </a:pP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523829" y="8958527"/>
            <a:ext cx="4292634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OBJETIVOS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556291" y="9568080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sed diam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Ut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Duis autem vel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iriure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hendrerit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vulputate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esse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molestie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vel illum dolore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feugiat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facilisis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vero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eros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accumsan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iusto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odio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dignissim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qui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blandit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praesent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luptatum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zzril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delenit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augue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duis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feugait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nulla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facilisi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1775392" y="17507509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pt-BR" sz="1600" b="1" dirty="0">
                <a:solidFill>
                  <a:srgbClr val="000000"/>
                </a:solidFill>
                <a:latin typeface="Montserrat" pitchFamily="2" charset="0"/>
                <a:ea typeface="Arial"/>
                <a:cs typeface="Arial"/>
                <a:sym typeface="Arial"/>
              </a:rPr>
              <a:t>Endereço eletrônico (ou postal) de contato do autor principal</a:t>
            </a:r>
            <a:endParaRPr lang="en-US" sz="1600" b="1" dirty="0">
              <a:solidFill>
                <a:srgbClr val="000000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5292955" y="10978270"/>
            <a:ext cx="4292634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300" b="1" dirty="0">
                <a:solidFill>
                  <a:schemeClr val="tx2"/>
                </a:solidFill>
                <a:latin typeface="Montserrat ExtraBold" pitchFamily="2" charset="0"/>
                <a:sym typeface="Arial Bold"/>
              </a:rPr>
              <a:t>DISCUSSÃO</a:t>
            </a:r>
          </a:p>
        </p:txBody>
      </p:sp>
      <p:sp>
        <p:nvSpPr>
          <p:cNvPr id="37" name="TextBox 27"/>
          <p:cNvSpPr txBox="1"/>
          <p:nvPr/>
        </p:nvSpPr>
        <p:spPr>
          <a:xfrm>
            <a:off x="5309183" y="11586697"/>
            <a:ext cx="437565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Lorem ipsum dolor sit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amet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consectetuer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adipiscing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elit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sed diam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nonummy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nibh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euismod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tincidunt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laoreet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dolore magna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erat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volutpat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 Ut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wisi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enim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ad minim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veniam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quis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nostrud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exerci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tation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ullamcorper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suscipit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lobortis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nisl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ut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aliquip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ex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ea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commodo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consequat</a:t>
            </a:r>
            <a:r>
              <a:rPr lang="en-US" sz="1400" dirty="0">
                <a:solidFill>
                  <a:srgbClr val="000000"/>
                </a:solidFill>
                <a:latin typeface="Montserrat" pitchFamily="2" charset="0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569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Montserrat ExtraBold</vt:lpstr>
      <vt:lpstr>Montserrat</vt:lpstr>
      <vt:lpstr>Arial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Emerson Stanizecoski</cp:lastModifiedBy>
  <cp:revision>14</cp:revision>
  <dcterms:created xsi:type="dcterms:W3CDTF">2006-08-16T00:00:00Z</dcterms:created>
  <dcterms:modified xsi:type="dcterms:W3CDTF">2026-04-02T14:26:29Z</dcterms:modified>
  <dc:identifier>DAGkomJKRgI</dc:identifier>
</cp:coreProperties>
</file>