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287000" cy="1828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Arial Bold" panose="020B0604020202020204" charset="0"/>
      <p:regular r:id="rId7"/>
    </p:embeddedFont>
    <p:embeddedFont>
      <p:font typeface="Arial" panose="020B0604020202020204" pitchFamily="3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1882" y="-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04193" y="4001535"/>
            <a:ext cx="18292727" cy="10289658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190500" y="1828800"/>
            <a:ext cx="9906000" cy="16230599"/>
          </a:xfrm>
          <a:prstGeom prst="roundRect">
            <a:avLst>
              <a:gd name="adj" fmla="val 27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4381500" y="1986583"/>
            <a:ext cx="1621207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99"/>
              </a:lnSpc>
            </a:pPr>
            <a:r>
              <a:rPr lang="en-US" sz="4214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Título</a:t>
            </a:r>
            <a:endParaRPr lang="en-US" sz="4214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570276" y="2819400"/>
            <a:ext cx="4958901" cy="928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4"/>
              </a:lnSpc>
            </a:pPr>
            <a:r>
              <a:rPr lang="en-US" sz="170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r>
              <a:rPr lang="en-US" sz="170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Principal¹; Coautor1²; Coautor³...</a:t>
            </a:r>
          </a:p>
          <a:p>
            <a:pPr algn="ctr">
              <a:lnSpc>
                <a:spcPts val="2384"/>
              </a:lnSpc>
            </a:pPr>
            <a:r>
              <a:rPr lang="en-US" sz="170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1.Instituição1; 2. Instituição2 ; 3. Instituição3...</a:t>
            </a:r>
          </a:p>
          <a:p>
            <a:pPr algn="ctr">
              <a:lnSpc>
                <a:spcPts val="2384"/>
              </a:lnSpc>
            </a:pPr>
            <a:endParaRPr lang="en-US" sz="170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51738" y="3810000"/>
            <a:ext cx="4292634" cy="44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4"/>
              </a:lnSpc>
            </a:pPr>
            <a:r>
              <a:rPr lang="en-US" sz="2631" b="1" dirty="0" err="1" smtClean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Introdução</a:t>
            </a:r>
            <a:endParaRPr lang="en-US" sz="2631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99999" y="9973655"/>
            <a:ext cx="4375655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feugiat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iusto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blandit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luptatum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zzril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delenit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feugait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21961" y="9423888"/>
            <a:ext cx="4292634" cy="44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4"/>
              </a:lnSpc>
            </a:pPr>
            <a:r>
              <a:rPr lang="en-US" sz="2631" b="1" dirty="0" err="1" smtClean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Objetivos</a:t>
            </a:r>
            <a:endParaRPr lang="en-US" sz="2631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392204" y="4648200"/>
            <a:ext cx="4375655" cy="2883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feugiat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iusto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blandit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luptatum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zzril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delenit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feugait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ctr">
              <a:lnSpc>
                <a:spcPts val="1792"/>
              </a:lnSpc>
            </a:pP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274344" y="3810000"/>
            <a:ext cx="4292634" cy="44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4"/>
              </a:lnSpc>
            </a:pPr>
            <a:r>
              <a:rPr lang="en-US" sz="2631" b="1" dirty="0" err="1" smtClean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Resultados</a:t>
            </a:r>
            <a:endParaRPr lang="en-US" sz="2631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475225" y="12128116"/>
            <a:ext cx="4375655" cy="2883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feugiat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iusto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blandit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luptatum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zzril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delenit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feugait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ctr">
              <a:lnSpc>
                <a:spcPts val="1792"/>
              </a:lnSpc>
            </a:pP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392204" y="11506200"/>
            <a:ext cx="4292634" cy="495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4"/>
              </a:lnSpc>
            </a:pPr>
            <a:r>
              <a:rPr lang="en-US" sz="2631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Conclusões</a:t>
            </a:r>
            <a:endParaRPr lang="en-US" sz="2631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293454" y="10515600"/>
            <a:ext cx="2717975" cy="319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2"/>
              </a:lnSpc>
            </a:pPr>
            <a:r>
              <a:rPr lang="en-US" sz="1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</a:t>
            </a:r>
            <a:r>
              <a:rPr lang="en-US" sz="1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1. </a:t>
            </a:r>
            <a:r>
              <a:rPr lang="en-US" sz="1666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Inserir</a:t>
            </a:r>
            <a:r>
              <a:rPr lang="en-US" sz="1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legenda</a:t>
            </a:r>
            <a:endParaRPr lang="en-US" sz="1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572252" y="16468072"/>
            <a:ext cx="7325181" cy="44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4"/>
              </a:lnSpc>
            </a:pPr>
            <a:r>
              <a:rPr lang="en-US" sz="2631" b="1" dirty="0" err="1" smtClean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Bibliografia</a:t>
            </a:r>
            <a:endParaRPr lang="en-US" sz="2631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551738" y="17052541"/>
            <a:ext cx="6736217" cy="473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</a:t>
            </a:r>
            <a:r>
              <a:rPr lang="pt-BR" dirty="0" err="1" smtClean="0"/>
              <a:t>eguindo</a:t>
            </a:r>
            <a:r>
              <a:rPr lang="pt-BR" dirty="0" smtClean="0"/>
              <a:t> </a:t>
            </a:r>
            <a:r>
              <a:rPr lang="pt-BR" dirty="0"/>
              <a:t>normas ABNT NBR 6023 e texto justificado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algn="ctr">
              <a:lnSpc>
                <a:spcPts val="1792"/>
              </a:lnSpc>
            </a:pP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TextBox 21"/>
          <p:cNvSpPr txBox="1"/>
          <p:nvPr/>
        </p:nvSpPr>
        <p:spPr>
          <a:xfrm>
            <a:off x="551737" y="4648200"/>
            <a:ext cx="4375655" cy="438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feugiat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iusto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blandit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luptatum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zzril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delenit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feugait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in.</a:t>
            </a: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74" y="7777279"/>
            <a:ext cx="3615606" cy="2686243"/>
          </a:xfrm>
          <a:prstGeom prst="rect">
            <a:avLst/>
          </a:prstGeom>
        </p:spPr>
      </p:pic>
      <p:sp>
        <p:nvSpPr>
          <p:cNvPr id="36" name="TextBox 29"/>
          <p:cNvSpPr txBox="1"/>
          <p:nvPr/>
        </p:nvSpPr>
        <p:spPr>
          <a:xfrm>
            <a:off x="6184156" y="9182272"/>
            <a:ext cx="2690042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2"/>
              </a:lnSpc>
            </a:pPr>
            <a:r>
              <a:rPr lang="en-US" sz="1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IMAGEM ILUSTRATIVA</a:t>
            </a:r>
            <a:endParaRPr lang="en-US" sz="1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2332"/>
              </a:lnSpc>
            </a:pPr>
            <a:endParaRPr lang="en-US" sz="1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42" y="162614"/>
            <a:ext cx="4386955" cy="151378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379" y="529911"/>
            <a:ext cx="4026108" cy="749998"/>
          </a:xfrm>
          <a:prstGeom prst="rect">
            <a:avLst/>
          </a:prstGeom>
        </p:spPr>
      </p:pic>
      <p:sp>
        <p:nvSpPr>
          <p:cNvPr id="40" name="TextBox 21"/>
          <p:cNvSpPr txBox="1"/>
          <p:nvPr/>
        </p:nvSpPr>
        <p:spPr>
          <a:xfrm>
            <a:off x="535641" y="13492202"/>
            <a:ext cx="4375655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feugiat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iusto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blandit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luptatum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zzril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delenit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feugait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TextBox 22"/>
          <p:cNvSpPr txBox="1"/>
          <p:nvPr/>
        </p:nvSpPr>
        <p:spPr>
          <a:xfrm>
            <a:off x="557603" y="12942435"/>
            <a:ext cx="4292634" cy="44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4"/>
              </a:lnSpc>
            </a:pPr>
            <a:r>
              <a:rPr lang="en-US" sz="2631" b="1" dirty="0" err="1" smtClean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Métodos</a:t>
            </a:r>
            <a:endParaRPr lang="en-US" sz="2631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551</Words>
  <Application>Microsoft Office PowerPoint</Application>
  <PresentationFormat>Personalizar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Calibri</vt:lpstr>
      <vt:lpstr>Arial Bold</vt:lpstr>
      <vt:lpstr>Arial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E-Poster - Bio 2025 - FEED</dc:title>
  <dc:creator>AttPromo</dc:creator>
  <cp:lastModifiedBy>Amanda</cp:lastModifiedBy>
  <cp:revision>11</cp:revision>
  <dcterms:created xsi:type="dcterms:W3CDTF">2006-08-16T00:00:00Z</dcterms:created>
  <dcterms:modified xsi:type="dcterms:W3CDTF">2026-05-21T19:20:36Z</dcterms:modified>
  <dc:identifier>DAGkomJKRgI</dc:identifier>
</cp:coreProperties>
</file>