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2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3" y="1140"/>
            <a:ext cx="10286357" cy="1828686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115121" y="1936000"/>
            <a:ext cx="20574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 b="1" dirty="0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421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819400"/>
            <a:ext cx="4958901" cy="92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170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Principal¹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70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Coautor1²; Coautor³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  <a:p>
            <a:pPr algn="ctr">
              <a:lnSpc>
                <a:spcPts val="2384"/>
              </a:lnSpc>
            </a:pP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1.Instituição1; 2. Instituição2 ; 3. Instituição3...</a:t>
            </a:r>
          </a:p>
          <a:p>
            <a:pPr algn="ctr">
              <a:lnSpc>
                <a:spcPts val="2384"/>
              </a:lnSpc>
            </a:pPr>
            <a:endParaRPr lang="en-US" sz="170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8100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5419" y="9741973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5420" y="9079681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274344" y="4390658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8100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66724" y="7847245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274344" y="7381308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Discussão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305145" y="14750714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266724" y="15389940"/>
            <a:ext cx="6736217" cy="47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as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ABNT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vigentes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24447" y="4317466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58426"/>
            <a:ext cx="4582068" cy="15095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31" y="701837"/>
            <a:ext cx="2355459" cy="893335"/>
          </a:xfrm>
          <a:prstGeom prst="rect">
            <a:avLst/>
          </a:prstGeom>
        </p:spPr>
      </p:pic>
      <p:sp>
        <p:nvSpPr>
          <p:cNvPr id="34" name="TextBox 27"/>
          <p:cNvSpPr txBox="1"/>
          <p:nvPr/>
        </p:nvSpPr>
        <p:spPr>
          <a:xfrm>
            <a:off x="5305145" y="11531638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5305145" y="10837037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</a:t>
            </a: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usões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538625" y="14302415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Delineamento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0" name="TextBox 27"/>
          <p:cNvSpPr txBox="1"/>
          <p:nvPr/>
        </p:nvSpPr>
        <p:spPr>
          <a:xfrm>
            <a:off x="517439" y="14885361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689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Arial Bold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Amanda</cp:lastModifiedBy>
  <cp:revision>11</cp:revision>
  <dcterms:created xsi:type="dcterms:W3CDTF">2006-08-16T00:00:00Z</dcterms:created>
  <dcterms:modified xsi:type="dcterms:W3CDTF">2026-05-18T12:03:57Z</dcterms:modified>
  <dc:identifier>DAGkomJKRgI</dc:identifier>
</cp:coreProperties>
</file>