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huN3pNjtFcCtC/t1fkJEYONS8q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6" name="Google Shape;86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7" name="Google Shape;8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90" name="Google Shape;9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8" name="Google Shape;98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9" name="Google Shape;9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6" name="Google Shape;10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9" name="Google Shape;10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3" name="Google Shape;113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4" name="Google Shape;114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5" name="Google Shape;11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3998" cy="245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-15903"/>
            <a:ext cx="9144002" cy="2571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71175" y="374724"/>
            <a:ext cx="1098725" cy="50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" title="Logo COBBIND (1).png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90052" y="270425"/>
            <a:ext cx="2250550" cy="717087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"/>
          <p:cNvSpPr txBox="1"/>
          <p:nvPr/>
        </p:nvSpPr>
        <p:spPr>
          <a:xfrm>
            <a:off x="2932649" y="1935517"/>
            <a:ext cx="32787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1" i="0" lang="pt-BR" sz="4500" u="none" cap="none" strike="noStrike">
                <a:solidFill>
                  <a:srgbClr val="004AAD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b="1" i="0" sz="4500" u="none" cap="none" strike="noStrike">
              <a:solidFill>
                <a:srgbClr val="004AA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"/>
          <p:cNvSpPr txBox="1"/>
          <p:nvPr/>
        </p:nvSpPr>
        <p:spPr>
          <a:xfrm>
            <a:off x="3003450" y="2767217"/>
            <a:ext cx="3137100" cy="6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 names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9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 affiliation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