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43200625" cx="32399275"/>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3606">
          <p15:clr>
            <a:srgbClr val="747775"/>
          </p15:clr>
        </p15:guide>
        <p15:guide id="2" pos="10205">
          <p15:clr>
            <a:srgbClr val="747775"/>
          </p15:clr>
        </p15:guide>
      </p15:sldGuideLst>
    </p:ext>
    <p:ext uri="GoogleSlidesCustomDataVersion2">
      <go:slidesCustomData xmlns:go="http://customooxmlschemas.google.com/" r:id="rId7" roundtripDataSignature="AMtx7mhl+cAEsQ6iNQGjrOHD+9ueBJhn6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3606" orient="horz"/>
        <p:guide pos="10205"/>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2143447" y="685800"/>
            <a:ext cx="25719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2143125" y="685800"/>
            <a:ext cx="257175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3"/>
          <p:cNvSpPr txBox="1"/>
          <p:nvPr>
            <p:ph type="ctrTitle"/>
          </p:nvPr>
        </p:nvSpPr>
        <p:spPr>
          <a:xfrm>
            <a:off x="1104478" y="6253648"/>
            <a:ext cx="30191100" cy="17239800"/>
          </a:xfrm>
          <a:prstGeom prst="rect">
            <a:avLst/>
          </a:prstGeom>
          <a:noFill/>
          <a:ln>
            <a:noFill/>
          </a:ln>
        </p:spPr>
        <p:txBody>
          <a:bodyPr anchorCtr="0" anchor="b" bIns="471925" lIns="471925" spcFirstLastPara="1" rIns="471925" wrap="square" tIns="471925">
            <a:normAutofit/>
          </a:bodyPr>
          <a:lstStyle>
            <a:lvl1pPr lvl="0" algn="ctr">
              <a:lnSpc>
                <a:spcPct val="100000"/>
              </a:lnSpc>
              <a:spcBef>
                <a:spcPts val="0"/>
              </a:spcBef>
              <a:spcAft>
                <a:spcPts val="0"/>
              </a:spcAft>
              <a:buSzPts val="26842"/>
              <a:buNone/>
              <a:defRPr sz="26842"/>
            </a:lvl1pPr>
            <a:lvl2pPr lvl="1" algn="ctr">
              <a:lnSpc>
                <a:spcPct val="100000"/>
              </a:lnSpc>
              <a:spcBef>
                <a:spcPts val="0"/>
              </a:spcBef>
              <a:spcAft>
                <a:spcPts val="0"/>
              </a:spcAft>
              <a:buSzPts val="26842"/>
              <a:buNone/>
              <a:defRPr sz="26842"/>
            </a:lvl2pPr>
            <a:lvl3pPr lvl="2" algn="ctr">
              <a:lnSpc>
                <a:spcPct val="100000"/>
              </a:lnSpc>
              <a:spcBef>
                <a:spcPts val="0"/>
              </a:spcBef>
              <a:spcAft>
                <a:spcPts val="0"/>
              </a:spcAft>
              <a:buSzPts val="26842"/>
              <a:buNone/>
              <a:defRPr sz="26842"/>
            </a:lvl3pPr>
            <a:lvl4pPr lvl="3" algn="ctr">
              <a:lnSpc>
                <a:spcPct val="100000"/>
              </a:lnSpc>
              <a:spcBef>
                <a:spcPts val="0"/>
              </a:spcBef>
              <a:spcAft>
                <a:spcPts val="0"/>
              </a:spcAft>
              <a:buSzPts val="26842"/>
              <a:buNone/>
              <a:defRPr sz="26842"/>
            </a:lvl4pPr>
            <a:lvl5pPr lvl="4" algn="ctr">
              <a:lnSpc>
                <a:spcPct val="100000"/>
              </a:lnSpc>
              <a:spcBef>
                <a:spcPts val="0"/>
              </a:spcBef>
              <a:spcAft>
                <a:spcPts val="0"/>
              </a:spcAft>
              <a:buSzPts val="26842"/>
              <a:buNone/>
              <a:defRPr sz="26842"/>
            </a:lvl5pPr>
            <a:lvl6pPr lvl="5" algn="ctr">
              <a:lnSpc>
                <a:spcPct val="100000"/>
              </a:lnSpc>
              <a:spcBef>
                <a:spcPts val="0"/>
              </a:spcBef>
              <a:spcAft>
                <a:spcPts val="0"/>
              </a:spcAft>
              <a:buSzPts val="26842"/>
              <a:buNone/>
              <a:defRPr sz="26842"/>
            </a:lvl6pPr>
            <a:lvl7pPr lvl="6" algn="ctr">
              <a:lnSpc>
                <a:spcPct val="100000"/>
              </a:lnSpc>
              <a:spcBef>
                <a:spcPts val="0"/>
              </a:spcBef>
              <a:spcAft>
                <a:spcPts val="0"/>
              </a:spcAft>
              <a:buSzPts val="26842"/>
              <a:buNone/>
              <a:defRPr sz="26842"/>
            </a:lvl7pPr>
            <a:lvl8pPr lvl="7" algn="ctr">
              <a:lnSpc>
                <a:spcPct val="100000"/>
              </a:lnSpc>
              <a:spcBef>
                <a:spcPts val="0"/>
              </a:spcBef>
              <a:spcAft>
                <a:spcPts val="0"/>
              </a:spcAft>
              <a:buSzPts val="26842"/>
              <a:buNone/>
              <a:defRPr sz="26842"/>
            </a:lvl8pPr>
            <a:lvl9pPr lvl="8" algn="ctr">
              <a:lnSpc>
                <a:spcPct val="100000"/>
              </a:lnSpc>
              <a:spcBef>
                <a:spcPts val="0"/>
              </a:spcBef>
              <a:spcAft>
                <a:spcPts val="0"/>
              </a:spcAft>
              <a:buSzPts val="26842"/>
              <a:buNone/>
              <a:defRPr sz="26842"/>
            </a:lvl9pPr>
          </a:lstStyle>
          <a:p/>
        </p:txBody>
      </p:sp>
      <p:sp>
        <p:nvSpPr>
          <p:cNvPr id="11" name="Google Shape;11;p3"/>
          <p:cNvSpPr txBox="1"/>
          <p:nvPr>
            <p:ph idx="1" type="subTitle"/>
          </p:nvPr>
        </p:nvSpPr>
        <p:spPr>
          <a:xfrm>
            <a:off x="1104449" y="23803675"/>
            <a:ext cx="30191100" cy="6657000"/>
          </a:xfrm>
          <a:prstGeom prst="rect">
            <a:avLst/>
          </a:prstGeom>
          <a:noFill/>
          <a:ln>
            <a:noFill/>
          </a:ln>
        </p:spPr>
        <p:txBody>
          <a:bodyPr anchorCtr="0" anchor="t" bIns="471925" lIns="471925" spcFirstLastPara="1" rIns="471925" wrap="square" tIns="471925">
            <a:normAutofit/>
          </a:bodyPr>
          <a:lstStyle>
            <a:lvl1pPr lvl="0" algn="ctr">
              <a:lnSpc>
                <a:spcPct val="100000"/>
              </a:lnSpc>
              <a:spcBef>
                <a:spcPts val="0"/>
              </a:spcBef>
              <a:spcAft>
                <a:spcPts val="0"/>
              </a:spcAft>
              <a:buSzPts val="14453"/>
              <a:buNone/>
              <a:defRPr sz="14453"/>
            </a:lvl1pPr>
            <a:lvl2pPr lvl="1" algn="ctr">
              <a:lnSpc>
                <a:spcPct val="100000"/>
              </a:lnSpc>
              <a:spcBef>
                <a:spcPts val="0"/>
              </a:spcBef>
              <a:spcAft>
                <a:spcPts val="0"/>
              </a:spcAft>
              <a:buSzPts val="14453"/>
              <a:buNone/>
              <a:defRPr sz="14453"/>
            </a:lvl2pPr>
            <a:lvl3pPr lvl="2" algn="ctr">
              <a:lnSpc>
                <a:spcPct val="100000"/>
              </a:lnSpc>
              <a:spcBef>
                <a:spcPts val="0"/>
              </a:spcBef>
              <a:spcAft>
                <a:spcPts val="0"/>
              </a:spcAft>
              <a:buSzPts val="14453"/>
              <a:buNone/>
              <a:defRPr sz="14453"/>
            </a:lvl3pPr>
            <a:lvl4pPr lvl="3" algn="ctr">
              <a:lnSpc>
                <a:spcPct val="100000"/>
              </a:lnSpc>
              <a:spcBef>
                <a:spcPts val="0"/>
              </a:spcBef>
              <a:spcAft>
                <a:spcPts val="0"/>
              </a:spcAft>
              <a:buSzPts val="14453"/>
              <a:buNone/>
              <a:defRPr sz="14453"/>
            </a:lvl4pPr>
            <a:lvl5pPr lvl="4" algn="ctr">
              <a:lnSpc>
                <a:spcPct val="100000"/>
              </a:lnSpc>
              <a:spcBef>
                <a:spcPts val="0"/>
              </a:spcBef>
              <a:spcAft>
                <a:spcPts val="0"/>
              </a:spcAft>
              <a:buSzPts val="14453"/>
              <a:buNone/>
              <a:defRPr sz="14453"/>
            </a:lvl5pPr>
            <a:lvl6pPr lvl="5" algn="ctr">
              <a:lnSpc>
                <a:spcPct val="100000"/>
              </a:lnSpc>
              <a:spcBef>
                <a:spcPts val="0"/>
              </a:spcBef>
              <a:spcAft>
                <a:spcPts val="0"/>
              </a:spcAft>
              <a:buSzPts val="14453"/>
              <a:buNone/>
              <a:defRPr sz="14453"/>
            </a:lvl6pPr>
            <a:lvl7pPr lvl="6" algn="ctr">
              <a:lnSpc>
                <a:spcPct val="100000"/>
              </a:lnSpc>
              <a:spcBef>
                <a:spcPts val="0"/>
              </a:spcBef>
              <a:spcAft>
                <a:spcPts val="0"/>
              </a:spcAft>
              <a:buSzPts val="14453"/>
              <a:buNone/>
              <a:defRPr sz="14453"/>
            </a:lvl7pPr>
            <a:lvl8pPr lvl="7" algn="ctr">
              <a:lnSpc>
                <a:spcPct val="100000"/>
              </a:lnSpc>
              <a:spcBef>
                <a:spcPts val="0"/>
              </a:spcBef>
              <a:spcAft>
                <a:spcPts val="0"/>
              </a:spcAft>
              <a:buSzPts val="14453"/>
              <a:buNone/>
              <a:defRPr sz="14453"/>
            </a:lvl8pPr>
            <a:lvl9pPr lvl="8" algn="ctr">
              <a:lnSpc>
                <a:spcPct val="100000"/>
              </a:lnSpc>
              <a:spcBef>
                <a:spcPts val="0"/>
              </a:spcBef>
              <a:spcAft>
                <a:spcPts val="0"/>
              </a:spcAft>
              <a:buSzPts val="14453"/>
              <a:buNone/>
              <a:defRPr sz="14453"/>
            </a:lvl9pPr>
          </a:lstStyle>
          <a:p/>
        </p:txBody>
      </p:sp>
      <p:sp>
        <p:nvSpPr>
          <p:cNvPr id="12" name="Google Shape;12;p3"/>
          <p:cNvSpPr txBox="1"/>
          <p:nvPr>
            <p:ph idx="12" type="sldNum"/>
          </p:nvPr>
        </p:nvSpPr>
        <p:spPr>
          <a:xfrm>
            <a:off x="30020520" y="39166125"/>
            <a:ext cx="1944300" cy="3305700"/>
          </a:xfrm>
          <a:prstGeom prst="rect">
            <a:avLst/>
          </a:prstGeom>
          <a:noFill/>
          <a:ln>
            <a:noFill/>
          </a:ln>
        </p:spPr>
        <p:txBody>
          <a:bodyPr anchorCtr="0" anchor="ctr" bIns="471925" lIns="471925" spcFirstLastPara="1" rIns="471925" wrap="square" tIns="471925">
            <a:normAutofit/>
          </a:bodyPr>
          <a:lstStyle>
            <a:lvl1pPr indent="0" lvl="0"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2"/>
          <p:cNvSpPr txBox="1"/>
          <p:nvPr>
            <p:ph hasCustomPrompt="1" type="title"/>
          </p:nvPr>
        </p:nvSpPr>
        <p:spPr>
          <a:xfrm>
            <a:off x="1104449" y="9290289"/>
            <a:ext cx="30191100" cy="16491300"/>
          </a:xfrm>
          <a:prstGeom prst="rect">
            <a:avLst/>
          </a:prstGeom>
          <a:noFill/>
          <a:ln>
            <a:noFill/>
          </a:ln>
        </p:spPr>
        <p:txBody>
          <a:bodyPr anchorCtr="0" anchor="b" bIns="471925" lIns="471925" spcFirstLastPara="1" rIns="471925" wrap="square" tIns="471925">
            <a:normAutofit/>
          </a:bodyPr>
          <a:lstStyle>
            <a:lvl1pPr lvl="0" algn="ctr">
              <a:lnSpc>
                <a:spcPct val="100000"/>
              </a:lnSpc>
              <a:spcBef>
                <a:spcPts val="0"/>
              </a:spcBef>
              <a:spcAft>
                <a:spcPts val="0"/>
              </a:spcAft>
              <a:buSzPts val="61942"/>
              <a:buNone/>
              <a:defRPr sz="61942"/>
            </a:lvl1pPr>
            <a:lvl2pPr lvl="1" algn="ctr">
              <a:lnSpc>
                <a:spcPct val="100000"/>
              </a:lnSpc>
              <a:spcBef>
                <a:spcPts val="0"/>
              </a:spcBef>
              <a:spcAft>
                <a:spcPts val="0"/>
              </a:spcAft>
              <a:buSzPts val="61942"/>
              <a:buNone/>
              <a:defRPr sz="61942"/>
            </a:lvl2pPr>
            <a:lvl3pPr lvl="2" algn="ctr">
              <a:lnSpc>
                <a:spcPct val="100000"/>
              </a:lnSpc>
              <a:spcBef>
                <a:spcPts val="0"/>
              </a:spcBef>
              <a:spcAft>
                <a:spcPts val="0"/>
              </a:spcAft>
              <a:buSzPts val="61942"/>
              <a:buNone/>
              <a:defRPr sz="61942"/>
            </a:lvl3pPr>
            <a:lvl4pPr lvl="3" algn="ctr">
              <a:lnSpc>
                <a:spcPct val="100000"/>
              </a:lnSpc>
              <a:spcBef>
                <a:spcPts val="0"/>
              </a:spcBef>
              <a:spcAft>
                <a:spcPts val="0"/>
              </a:spcAft>
              <a:buSzPts val="61942"/>
              <a:buNone/>
              <a:defRPr sz="61942"/>
            </a:lvl4pPr>
            <a:lvl5pPr lvl="4" algn="ctr">
              <a:lnSpc>
                <a:spcPct val="100000"/>
              </a:lnSpc>
              <a:spcBef>
                <a:spcPts val="0"/>
              </a:spcBef>
              <a:spcAft>
                <a:spcPts val="0"/>
              </a:spcAft>
              <a:buSzPts val="61942"/>
              <a:buNone/>
              <a:defRPr sz="61942"/>
            </a:lvl5pPr>
            <a:lvl6pPr lvl="5" algn="ctr">
              <a:lnSpc>
                <a:spcPct val="100000"/>
              </a:lnSpc>
              <a:spcBef>
                <a:spcPts val="0"/>
              </a:spcBef>
              <a:spcAft>
                <a:spcPts val="0"/>
              </a:spcAft>
              <a:buSzPts val="61942"/>
              <a:buNone/>
              <a:defRPr sz="61942"/>
            </a:lvl6pPr>
            <a:lvl7pPr lvl="6" algn="ctr">
              <a:lnSpc>
                <a:spcPct val="100000"/>
              </a:lnSpc>
              <a:spcBef>
                <a:spcPts val="0"/>
              </a:spcBef>
              <a:spcAft>
                <a:spcPts val="0"/>
              </a:spcAft>
              <a:buSzPts val="61942"/>
              <a:buNone/>
              <a:defRPr sz="61942"/>
            </a:lvl7pPr>
            <a:lvl8pPr lvl="7" algn="ctr">
              <a:lnSpc>
                <a:spcPct val="100000"/>
              </a:lnSpc>
              <a:spcBef>
                <a:spcPts val="0"/>
              </a:spcBef>
              <a:spcAft>
                <a:spcPts val="0"/>
              </a:spcAft>
              <a:buSzPts val="61942"/>
              <a:buNone/>
              <a:defRPr sz="61942"/>
            </a:lvl8pPr>
            <a:lvl9pPr lvl="8" algn="ctr">
              <a:lnSpc>
                <a:spcPct val="100000"/>
              </a:lnSpc>
              <a:spcBef>
                <a:spcPts val="0"/>
              </a:spcBef>
              <a:spcAft>
                <a:spcPts val="0"/>
              </a:spcAft>
              <a:buSzPts val="61942"/>
              <a:buNone/>
              <a:defRPr sz="61942"/>
            </a:lvl9pPr>
          </a:lstStyle>
          <a:p>
            <a:r>
              <a:t>xx%</a:t>
            </a:r>
          </a:p>
        </p:txBody>
      </p:sp>
      <p:sp>
        <p:nvSpPr>
          <p:cNvPr id="46" name="Google Shape;46;p12"/>
          <p:cNvSpPr txBox="1"/>
          <p:nvPr>
            <p:ph idx="1" type="body"/>
          </p:nvPr>
        </p:nvSpPr>
        <p:spPr>
          <a:xfrm>
            <a:off x="1104449" y="26475381"/>
            <a:ext cx="30191100" cy="10925400"/>
          </a:xfrm>
          <a:prstGeom prst="rect">
            <a:avLst/>
          </a:prstGeom>
          <a:noFill/>
          <a:ln>
            <a:noFill/>
          </a:ln>
        </p:spPr>
        <p:txBody>
          <a:bodyPr anchorCtr="0" anchor="t" bIns="471925" lIns="471925" spcFirstLastPara="1" rIns="471925" wrap="square" tIns="471925">
            <a:normAutofit/>
          </a:bodyPr>
          <a:lstStyle>
            <a:lvl1pPr indent="-818579" lvl="0" marL="457200" algn="ctr">
              <a:lnSpc>
                <a:spcPct val="115000"/>
              </a:lnSpc>
              <a:spcBef>
                <a:spcPts val="0"/>
              </a:spcBef>
              <a:spcAft>
                <a:spcPts val="0"/>
              </a:spcAft>
              <a:buSzPts val="9291"/>
              <a:buChar char="●"/>
              <a:defRPr sz="9291"/>
            </a:lvl1pPr>
            <a:lvl2pPr indent="-687515" lvl="1" marL="914400" algn="ctr">
              <a:lnSpc>
                <a:spcPct val="115000"/>
              </a:lnSpc>
              <a:spcBef>
                <a:spcPts val="0"/>
              </a:spcBef>
              <a:spcAft>
                <a:spcPts val="0"/>
              </a:spcAft>
              <a:buSzPts val="7227"/>
              <a:buChar char="○"/>
              <a:defRPr sz="7227"/>
            </a:lvl2pPr>
            <a:lvl3pPr indent="-687515" lvl="2" marL="1371600" algn="ctr">
              <a:lnSpc>
                <a:spcPct val="115000"/>
              </a:lnSpc>
              <a:spcBef>
                <a:spcPts val="0"/>
              </a:spcBef>
              <a:spcAft>
                <a:spcPts val="0"/>
              </a:spcAft>
              <a:buSzPts val="7227"/>
              <a:buChar char="■"/>
              <a:defRPr sz="7227"/>
            </a:lvl3pPr>
            <a:lvl4pPr indent="-687514" lvl="3" marL="1828800" algn="ctr">
              <a:lnSpc>
                <a:spcPct val="115000"/>
              </a:lnSpc>
              <a:spcBef>
                <a:spcPts val="0"/>
              </a:spcBef>
              <a:spcAft>
                <a:spcPts val="0"/>
              </a:spcAft>
              <a:buSzPts val="7227"/>
              <a:buChar char="●"/>
              <a:defRPr sz="7227"/>
            </a:lvl4pPr>
            <a:lvl5pPr indent="-687514" lvl="4" marL="2286000" algn="ctr">
              <a:lnSpc>
                <a:spcPct val="115000"/>
              </a:lnSpc>
              <a:spcBef>
                <a:spcPts val="0"/>
              </a:spcBef>
              <a:spcAft>
                <a:spcPts val="0"/>
              </a:spcAft>
              <a:buSzPts val="7227"/>
              <a:buChar char="○"/>
              <a:defRPr sz="7227"/>
            </a:lvl5pPr>
            <a:lvl6pPr indent="-687514" lvl="5" marL="2743200" algn="ctr">
              <a:lnSpc>
                <a:spcPct val="115000"/>
              </a:lnSpc>
              <a:spcBef>
                <a:spcPts val="0"/>
              </a:spcBef>
              <a:spcAft>
                <a:spcPts val="0"/>
              </a:spcAft>
              <a:buSzPts val="7227"/>
              <a:buChar char="■"/>
              <a:defRPr sz="7227"/>
            </a:lvl6pPr>
            <a:lvl7pPr indent="-687514" lvl="6" marL="3200400" algn="ctr">
              <a:lnSpc>
                <a:spcPct val="115000"/>
              </a:lnSpc>
              <a:spcBef>
                <a:spcPts val="0"/>
              </a:spcBef>
              <a:spcAft>
                <a:spcPts val="0"/>
              </a:spcAft>
              <a:buSzPts val="7227"/>
              <a:buChar char="●"/>
              <a:defRPr sz="7227"/>
            </a:lvl7pPr>
            <a:lvl8pPr indent="-687514" lvl="7" marL="3657600" algn="ctr">
              <a:lnSpc>
                <a:spcPct val="115000"/>
              </a:lnSpc>
              <a:spcBef>
                <a:spcPts val="0"/>
              </a:spcBef>
              <a:spcAft>
                <a:spcPts val="0"/>
              </a:spcAft>
              <a:buSzPts val="7227"/>
              <a:buChar char="○"/>
              <a:defRPr sz="7227"/>
            </a:lvl8pPr>
            <a:lvl9pPr indent="-687515" lvl="8" marL="4114800" algn="ctr">
              <a:lnSpc>
                <a:spcPct val="115000"/>
              </a:lnSpc>
              <a:spcBef>
                <a:spcPts val="0"/>
              </a:spcBef>
              <a:spcAft>
                <a:spcPts val="0"/>
              </a:spcAft>
              <a:buSzPts val="7227"/>
              <a:buChar char="■"/>
              <a:defRPr sz="7227"/>
            </a:lvl9pPr>
          </a:lstStyle>
          <a:p/>
        </p:txBody>
      </p:sp>
      <p:sp>
        <p:nvSpPr>
          <p:cNvPr id="47" name="Google Shape;47;p12"/>
          <p:cNvSpPr txBox="1"/>
          <p:nvPr>
            <p:ph idx="12" type="sldNum"/>
          </p:nvPr>
        </p:nvSpPr>
        <p:spPr>
          <a:xfrm>
            <a:off x="30020520" y="39166125"/>
            <a:ext cx="1944300" cy="3305700"/>
          </a:xfrm>
          <a:prstGeom prst="rect">
            <a:avLst/>
          </a:prstGeom>
          <a:noFill/>
          <a:ln>
            <a:noFill/>
          </a:ln>
        </p:spPr>
        <p:txBody>
          <a:bodyPr anchorCtr="0" anchor="ctr" bIns="471925" lIns="471925" spcFirstLastPara="1" rIns="471925" wrap="square" tIns="471925">
            <a:normAutofit/>
          </a:bodyPr>
          <a:lstStyle>
            <a:lvl1pPr indent="0" lvl="0"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3"/>
          <p:cNvSpPr txBox="1"/>
          <p:nvPr>
            <p:ph idx="12" type="sldNum"/>
          </p:nvPr>
        </p:nvSpPr>
        <p:spPr>
          <a:xfrm>
            <a:off x="30020520" y="39166125"/>
            <a:ext cx="1944300" cy="3305700"/>
          </a:xfrm>
          <a:prstGeom prst="rect">
            <a:avLst/>
          </a:prstGeom>
          <a:noFill/>
          <a:ln>
            <a:noFill/>
          </a:ln>
        </p:spPr>
        <p:txBody>
          <a:bodyPr anchorCtr="0" anchor="ctr" bIns="471925" lIns="471925" spcFirstLastPara="1" rIns="471925" wrap="square" tIns="471925">
            <a:normAutofit/>
          </a:bodyPr>
          <a:lstStyle>
            <a:lvl1pPr indent="0" lvl="0"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4"/>
          <p:cNvSpPr txBox="1"/>
          <p:nvPr>
            <p:ph type="title"/>
          </p:nvPr>
        </p:nvSpPr>
        <p:spPr>
          <a:xfrm>
            <a:off x="1104449" y="18064882"/>
            <a:ext cx="30191100" cy="7070100"/>
          </a:xfrm>
          <a:prstGeom prst="rect">
            <a:avLst/>
          </a:prstGeom>
          <a:noFill/>
          <a:ln>
            <a:noFill/>
          </a:ln>
        </p:spPr>
        <p:txBody>
          <a:bodyPr anchorCtr="0" anchor="ctr" bIns="471925" lIns="471925" spcFirstLastPara="1" rIns="471925" wrap="square" tIns="471925">
            <a:normAutofit/>
          </a:bodyPr>
          <a:lstStyle>
            <a:lvl1pPr lvl="0" algn="ctr">
              <a:lnSpc>
                <a:spcPct val="100000"/>
              </a:lnSpc>
              <a:spcBef>
                <a:spcPts val="0"/>
              </a:spcBef>
              <a:spcAft>
                <a:spcPts val="0"/>
              </a:spcAft>
              <a:buSzPts val="18583"/>
              <a:buNone/>
              <a:defRPr sz="18583"/>
            </a:lvl1pPr>
            <a:lvl2pPr lvl="1" algn="ctr">
              <a:lnSpc>
                <a:spcPct val="100000"/>
              </a:lnSpc>
              <a:spcBef>
                <a:spcPts val="0"/>
              </a:spcBef>
              <a:spcAft>
                <a:spcPts val="0"/>
              </a:spcAft>
              <a:buSzPts val="18583"/>
              <a:buNone/>
              <a:defRPr sz="18583"/>
            </a:lvl2pPr>
            <a:lvl3pPr lvl="2" algn="ctr">
              <a:lnSpc>
                <a:spcPct val="100000"/>
              </a:lnSpc>
              <a:spcBef>
                <a:spcPts val="0"/>
              </a:spcBef>
              <a:spcAft>
                <a:spcPts val="0"/>
              </a:spcAft>
              <a:buSzPts val="18583"/>
              <a:buNone/>
              <a:defRPr sz="18583"/>
            </a:lvl3pPr>
            <a:lvl4pPr lvl="3" algn="ctr">
              <a:lnSpc>
                <a:spcPct val="100000"/>
              </a:lnSpc>
              <a:spcBef>
                <a:spcPts val="0"/>
              </a:spcBef>
              <a:spcAft>
                <a:spcPts val="0"/>
              </a:spcAft>
              <a:buSzPts val="18583"/>
              <a:buNone/>
              <a:defRPr sz="18583"/>
            </a:lvl4pPr>
            <a:lvl5pPr lvl="4" algn="ctr">
              <a:lnSpc>
                <a:spcPct val="100000"/>
              </a:lnSpc>
              <a:spcBef>
                <a:spcPts val="0"/>
              </a:spcBef>
              <a:spcAft>
                <a:spcPts val="0"/>
              </a:spcAft>
              <a:buSzPts val="18583"/>
              <a:buNone/>
              <a:defRPr sz="18583"/>
            </a:lvl5pPr>
            <a:lvl6pPr lvl="5" algn="ctr">
              <a:lnSpc>
                <a:spcPct val="100000"/>
              </a:lnSpc>
              <a:spcBef>
                <a:spcPts val="0"/>
              </a:spcBef>
              <a:spcAft>
                <a:spcPts val="0"/>
              </a:spcAft>
              <a:buSzPts val="18583"/>
              <a:buNone/>
              <a:defRPr sz="18583"/>
            </a:lvl6pPr>
            <a:lvl7pPr lvl="6" algn="ctr">
              <a:lnSpc>
                <a:spcPct val="100000"/>
              </a:lnSpc>
              <a:spcBef>
                <a:spcPts val="0"/>
              </a:spcBef>
              <a:spcAft>
                <a:spcPts val="0"/>
              </a:spcAft>
              <a:buSzPts val="18583"/>
              <a:buNone/>
              <a:defRPr sz="18583"/>
            </a:lvl7pPr>
            <a:lvl8pPr lvl="7" algn="ctr">
              <a:lnSpc>
                <a:spcPct val="100000"/>
              </a:lnSpc>
              <a:spcBef>
                <a:spcPts val="0"/>
              </a:spcBef>
              <a:spcAft>
                <a:spcPts val="0"/>
              </a:spcAft>
              <a:buSzPts val="18583"/>
              <a:buNone/>
              <a:defRPr sz="18583"/>
            </a:lvl8pPr>
            <a:lvl9pPr lvl="8" algn="ctr">
              <a:lnSpc>
                <a:spcPct val="100000"/>
              </a:lnSpc>
              <a:spcBef>
                <a:spcPts val="0"/>
              </a:spcBef>
              <a:spcAft>
                <a:spcPts val="0"/>
              </a:spcAft>
              <a:buSzPts val="18583"/>
              <a:buNone/>
              <a:defRPr sz="18583"/>
            </a:lvl9pPr>
          </a:lstStyle>
          <a:p/>
        </p:txBody>
      </p:sp>
      <p:sp>
        <p:nvSpPr>
          <p:cNvPr id="15" name="Google Shape;15;p4"/>
          <p:cNvSpPr txBox="1"/>
          <p:nvPr>
            <p:ph idx="12" type="sldNum"/>
          </p:nvPr>
        </p:nvSpPr>
        <p:spPr>
          <a:xfrm>
            <a:off x="30020520" y="39166125"/>
            <a:ext cx="1944300" cy="3305700"/>
          </a:xfrm>
          <a:prstGeom prst="rect">
            <a:avLst/>
          </a:prstGeom>
          <a:noFill/>
          <a:ln>
            <a:noFill/>
          </a:ln>
        </p:spPr>
        <p:txBody>
          <a:bodyPr anchorCtr="0" anchor="ctr" bIns="471925" lIns="471925" spcFirstLastPara="1" rIns="471925" wrap="square" tIns="471925">
            <a:normAutofit/>
          </a:bodyPr>
          <a:lstStyle>
            <a:lvl1pPr indent="0" lvl="0"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5"/>
          <p:cNvSpPr txBox="1"/>
          <p:nvPr>
            <p:ph type="title"/>
          </p:nvPr>
        </p:nvSpPr>
        <p:spPr>
          <a:xfrm>
            <a:off x="1104449" y="3737743"/>
            <a:ext cx="30191100" cy="4810200"/>
          </a:xfrm>
          <a:prstGeom prst="rect">
            <a:avLst/>
          </a:prstGeom>
          <a:noFill/>
          <a:ln>
            <a:noFill/>
          </a:ln>
        </p:spPr>
        <p:txBody>
          <a:bodyPr anchorCtr="0" anchor="t" bIns="471925" lIns="471925" spcFirstLastPara="1" rIns="471925" wrap="square" tIns="471925">
            <a:normAutofit/>
          </a:bodyPr>
          <a:lstStyle>
            <a:lvl1pPr lvl="0" algn="l">
              <a:lnSpc>
                <a:spcPct val="100000"/>
              </a:lnSpc>
              <a:spcBef>
                <a:spcPts val="0"/>
              </a:spcBef>
              <a:spcAft>
                <a:spcPts val="0"/>
              </a:spcAft>
              <a:buSzPts val="14453"/>
              <a:buNone/>
              <a:defRPr sz="14453"/>
            </a:lvl1pPr>
            <a:lvl2pPr lvl="1" algn="l">
              <a:lnSpc>
                <a:spcPct val="100000"/>
              </a:lnSpc>
              <a:spcBef>
                <a:spcPts val="0"/>
              </a:spcBef>
              <a:spcAft>
                <a:spcPts val="0"/>
              </a:spcAft>
              <a:buSzPts val="14453"/>
              <a:buNone/>
              <a:defRPr sz="14453"/>
            </a:lvl2pPr>
            <a:lvl3pPr lvl="2" algn="l">
              <a:lnSpc>
                <a:spcPct val="100000"/>
              </a:lnSpc>
              <a:spcBef>
                <a:spcPts val="0"/>
              </a:spcBef>
              <a:spcAft>
                <a:spcPts val="0"/>
              </a:spcAft>
              <a:buSzPts val="14453"/>
              <a:buNone/>
              <a:defRPr sz="14453"/>
            </a:lvl3pPr>
            <a:lvl4pPr lvl="3" algn="l">
              <a:lnSpc>
                <a:spcPct val="100000"/>
              </a:lnSpc>
              <a:spcBef>
                <a:spcPts val="0"/>
              </a:spcBef>
              <a:spcAft>
                <a:spcPts val="0"/>
              </a:spcAft>
              <a:buSzPts val="14453"/>
              <a:buNone/>
              <a:defRPr sz="14453"/>
            </a:lvl4pPr>
            <a:lvl5pPr lvl="4" algn="l">
              <a:lnSpc>
                <a:spcPct val="100000"/>
              </a:lnSpc>
              <a:spcBef>
                <a:spcPts val="0"/>
              </a:spcBef>
              <a:spcAft>
                <a:spcPts val="0"/>
              </a:spcAft>
              <a:buSzPts val="14453"/>
              <a:buNone/>
              <a:defRPr sz="14453"/>
            </a:lvl5pPr>
            <a:lvl6pPr lvl="5" algn="l">
              <a:lnSpc>
                <a:spcPct val="100000"/>
              </a:lnSpc>
              <a:spcBef>
                <a:spcPts val="0"/>
              </a:spcBef>
              <a:spcAft>
                <a:spcPts val="0"/>
              </a:spcAft>
              <a:buSzPts val="14453"/>
              <a:buNone/>
              <a:defRPr sz="14453"/>
            </a:lvl6pPr>
            <a:lvl7pPr lvl="6" algn="l">
              <a:lnSpc>
                <a:spcPct val="100000"/>
              </a:lnSpc>
              <a:spcBef>
                <a:spcPts val="0"/>
              </a:spcBef>
              <a:spcAft>
                <a:spcPts val="0"/>
              </a:spcAft>
              <a:buSzPts val="14453"/>
              <a:buNone/>
              <a:defRPr sz="14453"/>
            </a:lvl7pPr>
            <a:lvl8pPr lvl="7" algn="l">
              <a:lnSpc>
                <a:spcPct val="100000"/>
              </a:lnSpc>
              <a:spcBef>
                <a:spcPts val="0"/>
              </a:spcBef>
              <a:spcAft>
                <a:spcPts val="0"/>
              </a:spcAft>
              <a:buSzPts val="14453"/>
              <a:buNone/>
              <a:defRPr sz="14453"/>
            </a:lvl8pPr>
            <a:lvl9pPr lvl="8" algn="l">
              <a:lnSpc>
                <a:spcPct val="100000"/>
              </a:lnSpc>
              <a:spcBef>
                <a:spcPts val="0"/>
              </a:spcBef>
              <a:spcAft>
                <a:spcPts val="0"/>
              </a:spcAft>
              <a:buSzPts val="14453"/>
              <a:buNone/>
              <a:defRPr sz="14453"/>
            </a:lvl9pPr>
          </a:lstStyle>
          <a:p/>
        </p:txBody>
      </p:sp>
      <p:sp>
        <p:nvSpPr>
          <p:cNvPr id="18" name="Google Shape;18;p5"/>
          <p:cNvSpPr txBox="1"/>
          <p:nvPr>
            <p:ph idx="1" type="body"/>
          </p:nvPr>
        </p:nvSpPr>
        <p:spPr>
          <a:xfrm>
            <a:off x="1104449" y="9679580"/>
            <a:ext cx="30191100" cy="28694100"/>
          </a:xfrm>
          <a:prstGeom prst="rect">
            <a:avLst/>
          </a:prstGeom>
          <a:noFill/>
          <a:ln>
            <a:noFill/>
          </a:ln>
        </p:spPr>
        <p:txBody>
          <a:bodyPr anchorCtr="0" anchor="t" bIns="471925" lIns="471925" spcFirstLastPara="1" rIns="471925" wrap="square" tIns="471925">
            <a:normAutofit/>
          </a:bodyPr>
          <a:lstStyle>
            <a:lvl1pPr indent="-818579" lvl="0" marL="457200" algn="l">
              <a:lnSpc>
                <a:spcPct val="115000"/>
              </a:lnSpc>
              <a:spcBef>
                <a:spcPts val="0"/>
              </a:spcBef>
              <a:spcAft>
                <a:spcPts val="0"/>
              </a:spcAft>
              <a:buSzPts val="9291"/>
              <a:buChar char="●"/>
              <a:defRPr sz="9291"/>
            </a:lvl1pPr>
            <a:lvl2pPr indent="-687515" lvl="1" marL="914400" algn="l">
              <a:lnSpc>
                <a:spcPct val="115000"/>
              </a:lnSpc>
              <a:spcBef>
                <a:spcPts val="0"/>
              </a:spcBef>
              <a:spcAft>
                <a:spcPts val="0"/>
              </a:spcAft>
              <a:buSzPts val="7227"/>
              <a:buChar char="○"/>
              <a:defRPr sz="7227"/>
            </a:lvl2pPr>
            <a:lvl3pPr indent="-687515" lvl="2" marL="1371600" algn="l">
              <a:lnSpc>
                <a:spcPct val="115000"/>
              </a:lnSpc>
              <a:spcBef>
                <a:spcPts val="0"/>
              </a:spcBef>
              <a:spcAft>
                <a:spcPts val="0"/>
              </a:spcAft>
              <a:buSzPts val="7227"/>
              <a:buChar char="■"/>
              <a:defRPr sz="7227"/>
            </a:lvl3pPr>
            <a:lvl4pPr indent="-687514" lvl="3" marL="1828800" algn="l">
              <a:lnSpc>
                <a:spcPct val="115000"/>
              </a:lnSpc>
              <a:spcBef>
                <a:spcPts val="0"/>
              </a:spcBef>
              <a:spcAft>
                <a:spcPts val="0"/>
              </a:spcAft>
              <a:buSzPts val="7227"/>
              <a:buChar char="●"/>
              <a:defRPr sz="7227"/>
            </a:lvl4pPr>
            <a:lvl5pPr indent="-687514" lvl="4" marL="2286000" algn="l">
              <a:lnSpc>
                <a:spcPct val="115000"/>
              </a:lnSpc>
              <a:spcBef>
                <a:spcPts val="0"/>
              </a:spcBef>
              <a:spcAft>
                <a:spcPts val="0"/>
              </a:spcAft>
              <a:buSzPts val="7227"/>
              <a:buChar char="○"/>
              <a:defRPr sz="7227"/>
            </a:lvl5pPr>
            <a:lvl6pPr indent="-687514" lvl="5" marL="2743200" algn="l">
              <a:lnSpc>
                <a:spcPct val="115000"/>
              </a:lnSpc>
              <a:spcBef>
                <a:spcPts val="0"/>
              </a:spcBef>
              <a:spcAft>
                <a:spcPts val="0"/>
              </a:spcAft>
              <a:buSzPts val="7227"/>
              <a:buChar char="■"/>
              <a:defRPr sz="7227"/>
            </a:lvl6pPr>
            <a:lvl7pPr indent="-687514" lvl="6" marL="3200400" algn="l">
              <a:lnSpc>
                <a:spcPct val="115000"/>
              </a:lnSpc>
              <a:spcBef>
                <a:spcPts val="0"/>
              </a:spcBef>
              <a:spcAft>
                <a:spcPts val="0"/>
              </a:spcAft>
              <a:buSzPts val="7227"/>
              <a:buChar char="●"/>
              <a:defRPr sz="7227"/>
            </a:lvl7pPr>
            <a:lvl8pPr indent="-687514" lvl="7" marL="3657600" algn="l">
              <a:lnSpc>
                <a:spcPct val="115000"/>
              </a:lnSpc>
              <a:spcBef>
                <a:spcPts val="0"/>
              </a:spcBef>
              <a:spcAft>
                <a:spcPts val="0"/>
              </a:spcAft>
              <a:buSzPts val="7227"/>
              <a:buChar char="○"/>
              <a:defRPr sz="7227"/>
            </a:lvl8pPr>
            <a:lvl9pPr indent="-687515" lvl="8" marL="4114800" algn="l">
              <a:lnSpc>
                <a:spcPct val="115000"/>
              </a:lnSpc>
              <a:spcBef>
                <a:spcPts val="0"/>
              </a:spcBef>
              <a:spcAft>
                <a:spcPts val="0"/>
              </a:spcAft>
              <a:buSzPts val="7227"/>
              <a:buChar char="■"/>
              <a:defRPr sz="7227"/>
            </a:lvl9pPr>
          </a:lstStyle>
          <a:p/>
        </p:txBody>
      </p:sp>
      <p:sp>
        <p:nvSpPr>
          <p:cNvPr id="19" name="Google Shape;19;p5"/>
          <p:cNvSpPr txBox="1"/>
          <p:nvPr>
            <p:ph idx="12" type="sldNum"/>
          </p:nvPr>
        </p:nvSpPr>
        <p:spPr>
          <a:xfrm>
            <a:off x="30020520" y="39166125"/>
            <a:ext cx="1944300" cy="3305700"/>
          </a:xfrm>
          <a:prstGeom prst="rect">
            <a:avLst/>
          </a:prstGeom>
          <a:noFill/>
          <a:ln>
            <a:noFill/>
          </a:ln>
        </p:spPr>
        <p:txBody>
          <a:bodyPr anchorCtr="0" anchor="ctr" bIns="471925" lIns="471925" spcFirstLastPara="1" rIns="471925" wrap="square" tIns="471925">
            <a:normAutofit/>
          </a:bodyPr>
          <a:lstStyle>
            <a:lvl1pPr indent="0" lvl="0"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6"/>
          <p:cNvSpPr txBox="1"/>
          <p:nvPr>
            <p:ph type="title"/>
          </p:nvPr>
        </p:nvSpPr>
        <p:spPr>
          <a:xfrm>
            <a:off x="1104449" y="3737743"/>
            <a:ext cx="30191100" cy="4810200"/>
          </a:xfrm>
          <a:prstGeom prst="rect">
            <a:avLst/>
          </a:prstGeom>
          <a:noFill/>
          <a:ln>
            <a:noFill/>
          </a:ln>
        </p:spPr>
        <p:txBody>
          <a:bodyPr anchorCtr="0" anchor="t" bIns="471925" lIns="471925" spcFirstLastPara="1" rIns="471925" wrap="square" tIns="471925">
            <a:normAutofit/>
          </a:bodyPr>
          <a:lstStyle>
            <a:lvl1pPr lvl="0" algn="l">
              <a:lnSpc>
                <a:spcPct val="100000"/>
              </a:lnSpc>
              <a:spcBef>
                <a:spcPts val="0"/>
              </a:spcBef>
              <a:spcAft>
                <a:spcPts val="0"/>
              </a:spcAft>
              <a:buSzPts val="14453"/>
              <a:buNone/>
              <a:defRPr sz="14453"/>
            </a:lvl1pPr>
            <a:lvl2pPr lvl="1" algn="l">
              <a:lnSpc>
                <a:spcPct val="100000"/>
              </a:lnSpc>
              <a:spcBef>
                <a:spcPts val="0"/>
              </a:spcBef>
              <a:spcAft>
                <a:spcPts val="0"/>
              </a:spcAft>
              <a:buSzPts val="14453"/>
              <a:buNone/>
              <a:defRPr sz="14453"/>
            </a:lvl2pPr>
            <a:lvl3pPr lvl="2" algn="l">
              <a:lnSpc>
                <a:spcPct val="100000"/>
              </a:lnSpc>
              <a:spcBef>
                <a:spcPts val="0"/>
              </a:spcBef>
              <a:spcAft>
                <a:spcPts val="0"/>
              </a:spcAft>
              <a:buSzPts val="14453"/>
              <a:buNone/>
              <a:defRPr sz="14453"/>
            </a:lvl3pPr>
            <a:lvl4pPr lvl="3" algn="l">
              <a:lnSpc>
                <a:spcPct val="100000"/>
              </a:lnSpc>
              <a:spcBef>
                <a:spcPts val="0"/>
              </a:spcBef>
              <a:spcAft>
                <a:spcPts val="0"/>
              </a:spcAft>
              <a:buSzPts val="14453"/>
              <a:buNone/>
              <a:defRPr sz="14453"/>
            </a:lvl4pPr>
            <a:lvl5pPr lvl="4" algn="l">
              <a:lnSpc>
                <a:spcPct val="100000"/>
              </a:lnSpc>
              <a:spcBef>
                <a:spcPts val="0"/>
              </a:spcBef>
              <a:spcAft>
                <a:spcPts val="0"/>
              </a:spcAft>
              <a:buSzPts val="14453"/>
              <a:buNone/>
              <a:defRPr sz="14453"/>
            </a:lvl5pPr>
            <a:lvl6pPr lvl="5" algn="l">
              <a:lnSpc>
                <a:spcPct val="100000"/>
              </a:lnSpc>
              <a:spcBef>
                <a:spcPts val="0"/>
              </a:spcBef>
              <a:spcAft>
                <a:spcPts val="0"/>
              </a:spcAft>
              <a:buSzPts val="14453"/>
              <a:buNone/>
              <a:defRPr sz="14453"/>
            </a:lvl6pPr>
            <a:lvl7pPr lvl="6" algn="l">
              <a:lnSpc>
                <a:spcPct val="100000"/>
              </a:lnSpc>
              <a:spcBef>
                <a:spcPts val="0"/>
              </a:spcBef>
              <a:spcAft>
                <a:spcPts val="0"/>
              </a:spcAft>
              <a:buSzPts val="14453"/>
              <a:buNone/>
              <a:defRPr sz="14453"/>
            </a:lvl7pPr>
            <a:lvl8pPr lvl="7" algn="l">
              <a:lnSpc>
                <a:spcPct val="100000"/>
              </a:lnSpc>
              <a:spcBef>
                <a:spcPts val="0"/>
              </a:spcBef>
              <a:spcAft>
                <a:spcPts val="0"/>
              </a:spcAft>
              <a:buSzPts val="14453"/>
              <a:buNone/>
              <a:defRPr sz="14453"/>
            </a:lvl8pPr>
            <a:lvl9pPr lvl="8" algn="l">
              <a:lnSpc>
                <a:spcPct val="100000"/>
              </a:lnSpc>
              <a:spcBef>
                <a:spcPts val="0"/>
              </a:spcBef>
              <a:spcAft>
                <a:spcPts val="0"/>
              </a:spcAft>
              <a:buSzPts val="14453"/>
              <a:buNone/>
              <a:defRPr sz="14453"/>
            </a:lvl9pPr>
          </a:lstStyle>
          <a:p/>
        </p:txBody>
      </p:sp>
      <p:sp>
        <p:nvSpPr>
          <p:cNvPr id="22" name="Google Shape;22;p6"/>
          <p:cNvSpPr txBox="1"/>
          <p:nvPr>
            <p:ph idx="1" type="body"/>
          </p:nvPr>
        </p:nvSpPr>
        <p:spPr>
          <a:xfrm>
            <a:off x="1104449" y="9679580"/>
            <a:ext cx="14172900" cy="28694100"/>
          </a:xfrm>
          <a:prstGeom prst="rect">
            <a:avLst/>
          </a:prstGeom>
          <a:noFill/>
          <a:ln>
            <a:noFill/>
          </a:ln>
        </p:spPr>
        <p:txBody>
          <a:bodyPr anchorCtr="0" anchor="t" bIns="471925" lIns="471925" spcFirstLastPara="1" rIns="471925" wrap="square" tIns="471925">
            <a:normAutofit/>
          </a:bodyPr>
          <a:lstStyle>
            <a:lvl1pPr indent="-687515" lvl="0" marL="457200" algn="l">
              <a:lnSpc>
                <a:spcPct val="115000"/>
              </a:lnSpc>
              <a:spcBef>
                <a:spcPts val="0"/>
              </a:spcBef>
              <a:spcAft>
                <a:spcPts val="0"/>
              </a:spcAft>
              <a:buSzPts val="7227"/>
              <a:buChar char="●"/>
              <a:defRPr sz="7227"/>
            </a:lvl1pPr>
            <a:lvl2pPr indent="-621919" lvl="1" marL="914400" algn="l">
              <a:lnSpc>
                <a:spcPct val="115000"/>
              </a:lnSpc>
              <a:spcBef>
                <a:spcPts val="0"/>
              </a:spcBef>
              <a:spcAft>
                <a:spcPts val="0"/>
              </a:spcAft>
              <a:buSzPts val="6194"/>
              <a:buChar char="○"/>
              <a:defRPr sz="6194"/>
            </a:lvl2pPr>
            <a:lvl3pPr indent="-621919" lvl="2" marL="1371600" algn="l">
              <a:lnSpc>
                <a:spcPct val="115000"/>
              </a:lnSpc>
              <a:spcBef>
                <a:spcPts val="0"/>
              </a:spcBef>
              <a:spcAft>
                <a:spcPts val="0"/>
              </a:spcAft>
              <a:buSzPts val="6194"/>
              <a:buChar char="■"/>
              <a:defRPr sz="6194"/>
            </a:lvl3pPr>
            <a:lvl4pPr indent="-621919" lvl="3" marL="1828800" algn="l">
              <a:lnSpc>
                <a:spcPct val="115000"/>
              </a:lnSpc>
              <a:spcBef>
                <a:spcPts val="0"/>
              </a:spcBef>
              <a:spcAft>
                <a:spcPts val="0"/>
              </a:spcAft>
              <a:buSzPts val="6194"/>
              <a:buChar char="●"/>
              <a:defRPr sz="6194"/>
            </a:lvl4pPr>
            <a:lvl5pPr indent="-621919" lvl="4" marL="2286000" algn="l">
              <a:lnSpc>
                <a:spcPct val="115000"/>
              </a:lnSpc>
              <a:spcBef>
                <a:spcPts val="0"/>
              </a:spcBef>
              <a:spcAft>
                <a:spcPts val="0"/>
              </a:spcAft>
              <a:buSzPts val="6194"/>
              <a:buChar char="○"/>
              <a:defRPr sz="6194"/>
            </a:lvl5pPr>
            <a:lvl6pPr indent="-621919" lvl="5" marL="2743200" algn="l">
              <a:lnSpc>
                <a:spcPct val="115000"/>
              </a:lnSpc>
              <a:spcBef>
                <a:spcPts val="0"/>
              </a:spcBef>
              <a:spcAft>
                <a:spcPts val="0"/>
              </a:spcAft>
              <a:buSzPts val="6194"/>
              <a:buChar char="■"/>
              <a:defRPr sz="6194"/>
            </a:lvl6pPr>
            <a:lvl7pPr indent="-621919" lvl="6" marL="3200400" algn="l">
              <a:lnSpc>
                <a:spcPct val="115000"/>
              </a:lnSpc>
              <a:spcBef>
                <a:spcPts val="0"/>
              </a:spcBef>
              <a:spcAft>
                <a:spcPts val="0"/>
              </a:spcAft>
              <a:buSzPts val="6194"/>
              <a:buChar char="●"/>
              <a:defRPr sz="6194"/>
            </a:lvl7pPr>
            <a:lvl8pPr indent="-621919" lvl="7" marL="3657600" algn="l">
              <a:lnSpc>
                <a:spcPct val="115000"/>
              </a:lnSpc>
              <a:spcBef>
                <a:spcPts val="0"/>
              </a:spcBef>
              <a:spcAft>
                <a:spcPts val="0"/>
              </a:spcAft>
              <a:buSzPts val="6194"/>
              <a:buChar char="○"/>
              <a:defRPr sz="6194"/>
            </a:lvl8pPr>
            <a:lvl9pPr indent="-621919" lvl="8" marL="4114800" algn="l">
              <a:lnSpc>
                <a:spcPct val="115000"/>
              </a:lnSpc>
              <a:spcBef>
                <a:spcPts val="0"/>
              </a:spcBef>
              <a:spcAft>
                <a:spcPts val="0"/>
              </a:spcAft>
              <a:buSzPts val="6194"/>
              <a:buChar char="■"/>
              <a:defRPr sz="6194"/>
            </a:lvl9pPr>
          </a:lstStyle>
          <a:p/>
        </p:txBody>
      </p:sp>
      <p:sp>
        <p:nvSpPr>
          <p:cNvPr id="23" name="Google Shape;23;p6"/>
          <p:cNvSpPr txBox="1"/>
          <p:nvPr>
            <p:ph idx="2" type="body"/>
          </p:nvPr>
        </p:nvSpPr>
        <p:spPr>
          <a:xfrm>
            <a:off x="17122677" y="9679580"/>
            <a:ext cx="14172900" cy="28694100"/>
          </a:xfrm>
          <a:prstGeom prst="rect">
            <a:avLst/>
          </a:prstGeom>
          <a:noFill/>
          <a:ln>
            <a:noFill/>
          </a:ln>
        </p:spPr>
        <p:txBody>
          <a:bodyPr anchorCtr="0" anchor="t" bIns="471925" lIns="471925" spcFirstLastPara="1" rIns="471925" wrap="square" tIns="471925">
            <a:normAutofit/>
          </a:bodyPr>
          <a:lstStyle>
            <a:lvl1pPr indent="-687515" lvl="0" marL="457200" algn="l">
              <a:lnSpc>
                <a:spcPct val="115000"/>
              </a:lnSpc>
              <a:spcBef>
                <a:spcPts val="0"/>
              </a:spcBef>
              <a:spcAft>
                <a:spcPts val="0"/>
              </a:spcAft>
              <a:buSzPts val="7227"/>
              <a:buChar char="●"/>
              <a:defRPr sz="7227"/>
            </a:lvl1pPr>
            <a:lvl2pPr indent="-621919" lvl="1" marL="914400" algn="l">
              <a:lnSpc>
                <a:spcPct val="115000"/>
              </a:lnSpc>
              <a:spcBef>
                <a:spcPts val="0"/>
              </a:spcBef>
              <a:spcAft>
                <a:spcPts val="0"/>
              </a:spcAft>
              <a:buSzPts val="6194"/>
              <a:buChar char="○"/>
              <a:defRPr sz="6194"/>
            </a:lvl2pPr>
            <a:lvl3pPr indent="-621919" lvl="2" marL="1371600" algn="l">
              <a:lnSpc>
                <a:spcPct val="115000"/>
              </a:lnSpc>
              <a:spcBef>
                <a:spcPts val="0"/>
              </a:spcBef>
              <a:spcAft>
                <a:spcPts val="0"/>
              </a:spcAft>
              <a:buSzPts val="6194"/>
              <a:buChar char="■"/>
              <a:defRPr sz="6194"/>
            </a:lvl3pPr>
            <a:lvl4pPr indent="-621919" lvl="3" marL="1828800" algn="l">
              <a:lnSpc>
                <a:spcPct val="115000"/>
              </a:lnSpc>
              <a:spcBef>
                <a:spcPts val="0"/>
              </a:spcBef>
              <a:spcAft>
                <a:spcPts val="0"/>
              </a:spcAft>
              <a:buSzPts val="6194"/>
              <a:buChar char="●"/>
              <a:defRPr sz="6194"/>
            </a:lvl4pPr>
            <a:lvl5pPr indent="-621919" lvl="4" marL="2286000" algn="l">
              <a:lnSpc>
                <a:spcPct val="115000"/>
              </a:lnSpc>
              <a:spcBef>
                <a:spcPts val="0"/>
              </a:spcBef>
              <a:spcAft>
                <a:spcPts val="0"/>
              </a:spcAft>
              <a:buSzPts val="6194"/>
              <a:buChar char="○"/>
              <a:defRPr sz="6194"/>
            </a:lvl5pPr>
            <a:lvl6pPr indent="-621919" lvl="5" marL="2743200" algn="l">
              <a:lnSpc>
                <a:spcPct val="115000"/>
              </a:lnSpc>
              <a:spcBef>
                <a:spcPts val="0"/>
              </a:spcBef>
              <a:spcAft>
                <a:spcPts val="0"/>
              </a:spcAft>
              <a:buSzPts val="6194"/>
              <a:buChar char="■"/>
              <a:defRPr sz="6194"/>
            </a:lvl6pPr>
            <a:lvl7pPr indent="-621919" lvl="6" marL="3200400" algn="l">
              <a:lnSpc>
                <a:spcPct val="115000"/>
              </a:lnSpc>
              <a:spcBef>
                <a:spcPts val="0"/>
              </a:spcBef>
              <a:spcAft>
                <a:spcPts val="0"/>
              </a:spcAft>
              <a:buSzPts val="6194"/>
              <a:buChar char="●"/>
              <a:defRPr sz="6194"/>
            </a:lvl7pPr>
            <a:lvl8pPr indent="-621919" lvl="7" marL="3657600" algn="l">
              <a:lnSpc>
                <a:spcPct val="115000"/>
              </a:lnSpc>
              <a:spcBef>
                <a:spcPts val="0"/>
              </a:spcBef>
              <a:spcAft>
                <a:spcPts val="0"/>
              </a:spcAft>
              <a:buSzPts val="6194"/>
              <a:buChar char="○"/>
              <a:defRPr sz="6194"/>
            </a:lvl8pPr>
            <a:lvl9pPr indent="-621919" lvl="8" marL="4114800" algn="l">
              <a:lnSpc>
                <a:spcPct val="115000"/>
              </a:lnSpc>
              <a:spcBef>
                <a:spcPts val="0"/>
              </a:spcBef>
              <a:spcAft>
                <a:spcPts val="0"/>
              </a:spcAft>
              <a:buSzPts val="6194"/>
              <a:buChar char="■"/>
              <a:defRPr sz="6194"/>
            </a:lvl9pPr>
          </a:lstStyle>
          <a:p/>
        </p:txBody>
      </p:sp>
      <p:sp>
        <p:nvSpPr>
          <p:cNvPr id="24" name="Google Shape;24;p6"/>
          <p:cNvSpPr txBox="1"/>
          <p:nvPr>
            <p:ph idx="12" type="sldNum"/>
          </p:nvPr>
        </p:nvSpPr>
        <p:spPr>
          <a:xfrm>
            <a:off x="30020520" y="39166125"/>
            <a:ext cx="1944300" cy="3305700"/>
          </a:xfrm>
          <a:prstGeom prst="rect">
            <a:avLst/>
          </a:prstGeom>
          <a:noFill/>
          <a:ln>
            <a:noFill/>
          </a:ln>
        </p:spPr>
        <p:txBody>
          <a:bodyPr anchorCtr="0" anchor="ctr" bIns="471925" lIns="471925" spcFirstLastPara="1" rIns="471925" wrap="square" tIns="471925">
            <a:normAutofit/>
          </a:bodyPr>
          <a:lstStyle>
            <a:lvl1pPr indent="0" lvl="0"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7"/>
          <p:cNvSpPr txBox="1"/>
          <p:nvPr>
            <p:ph type="title"/>
          </p:nvPr>
        </p:nvSpPr>
        <p:spPr>
          <a:xfrm>
            <a:off x="1104449" y="3737743"/>
            <a:ext cx="30191100" cy="4810200"/>
          </a:xfrm>
          <a:prstGeom prst="rect">
            <a:avLst/>
          </a:prstGeom>
          <a:noFill/>
          <a:ln>
            <a:noFill/>
          </a:ln>
        </p:spPr>
        <p:txBody>
          <a:bodyPr anchorCtr="0" anchor="t" bIns="471925" lIns="471925" spcFirstLastPara="1" rIns="471925" wrap="square" tIns="471925">
            <a:normAutofit/>
          </a:bodyPr>
          <a:lstStyle>
            <a:lvl1pPr lvl="0" algn="l">
              <a:lnSpc>
                <a:spcPct val="100000"/>
              </a:lnSpc>
              <a:spcBef>
                <a:spcPts val="0"/>
              </a:spcBef>
              <a:spcAft>
                <a:spcPts val="0"/>
              </a:spcAft>
              <a:buSzPts val="14453"/>
              <a:buNone/>
              <a:defRPr sz="14453"/>
            </a:lvl1pPr>
            <a:lvl2pPr lvl="1" algn="l">
              <a:lnSpc>
                <a:spcPct val="100000"/>
              </a:lnSpc>
              <a:spcBef>
                <a:spcPts val="0"/>
              </a:spcBef>
              <a:spcAft>
                <a:spcPts val="0"/>
              </a:spcAft>
              <a:buSzPts val="14453"/>
              <a:buNone/>
              <a:defRPr sz="14453"/>
            </a:lvl2pPr>
            <a:lvl3pPr lvl="2" algn="l">
              <a:lnSpc>
                <a:spcPct val="100000"/>
              </a:lnSpc>
              <a:spcBef>
                <a:spcPts val="0"/>
              </a:spcBef>
              <a:spcAft>
                <a:spcPts val="0"/>
              </a:spcAft>
              <a:buSzPts val="14453"/>
              <a:buNone/>
              <a:defRPr sz="14453"/>
            </a:lvl3pPr>
            <a:lvl4pPr lvl="3" algn="l">
              <a:lnSpc>
                <a:spcPct val="100000"/>
              </a:lnSpc>
              <a:spcBef>
                <a:spcPts val="0"/>
              </a:spcBef>
              <a:spcAft>
                <a:spcPts val="0"/>
              </a:spcAft>
              <a:buSzPts val="14453"/>
              <a:buNone/>
              <a:defRPr sz="14453"/>
            </a:lvl4pPr>
            <a:lvl5pPr lvl="4" algn="l">
              <a:lnSpc>
                <a:spcPct val="100000"/>
              </a:lnSpc>
              <a:spcBef>
                <a:spcPts val="0"/>
              </a:spcBef>
              <a:spcAft>
                <a:spcPts val="0"/>
              </a:spcAft>
              <a:buSzPts val="14453"/>
              <a:buNone/>
              <a:defRPr sz="14453"/>
            </a:lvl5pPr>
            <a:lvl6pPr lvl="5" algn="l">
              <a:lnSpc>
                <a:spcPct val="100000"/>
              </a:lnSpc>
              <a:spcBef>
                <a:spcPts val="0"/>
              </a:spcBef>
              <a:spcAft>
                <a:spcPts val="0"/>
              </a:spcAft>
              <a:buSzPts val="14453"/>
              <a:buNone/>
              <a:defRPr sz="14453"/>
            </a:lvl6pPr>
            <a:lvl7pPr lvl="6" algn="l">
              <a:lnSpc>
                <a:spcPct val="100000"/>
              </a:lnSpc>
              <a:spcBef>
                <a:spcPts val="0"/>
              </a:spcBef>
              <a:spcAft>
                <a:spcPts val="0"/>
              </a:spcAft>
              <a:buSzPts val="14453"/>
              <a:buNone/>
              <a:defRPr sz="14453"/>
            </a:lvl7pPr>
            <a:lvl8pPr lvl="7" algn="l">
              <a:lnSpc>
                <a:spcPct val="100000"/>
              </a:lnSpc>
              <a:spcBef>
                <a:spcPts val="0"/>
              </a:spcBef>
              <a:spcAft>
                <a:spcPts val="0"/>
              </a:spcAft>
              <a:buSzPts val="14453"/>
              <a:buNone/>
              <a:defRPr sz="14453"/>
            </a:lvl8pPr>
            <a:lvl9pPr lvl="8" algn="l">
              <a:lnSpc>
                <a:spcPct val="100000"/>
              </a:lnSpc>
              <a:spcBef>
                <a:spcPts val="0"/>
              </a:spcBef>
              <a:spcAft>
                <a:spcPts val="0"/>
              </a:spcAft>
              <a:buSzPts val="14453"/>
              <a:buNone/>
              <a:defRPr sz="14453"/>
            </a:lvl9pPr>
          </a:lstStyle>
          <a:p/>
        </p:txBody>
      </p:sp>
      <p:sp>
        <p:nvSpPr>
          <p:cNvPr id="27" name="Google Shape;27;p7"/>
          <p:cNvSpPr txBox="1"/>
          <p:nvPr>
            <p:ph idx="12" type="sldNum"/>
          </p:nvPr>
        </p:nvSpPr>
        <p:spPr>
          <a:xfrm>
            <a:off x="30020520" y="39166125"/>
            <a:ext cx="1944300" cy="3305700"/>
          </a:xfrm>
          <a:prstGeom prst="rect">
            <a:avLst/>
          </a:prstGeom>
          <a:noFill/>
          <a:ln>
            <a:noFill/>
          </a:ln>
        </p:spPr>
        <p:txBody>
          <a:bodyPr anchorCtr="0" anchor="ctr" bIns="471925" lIns="471925" spcFirstLastPara="1" rIns="471925" wrap="square" tIns="471925">
            <a:normAutofit/>
          </a:bodyPr>
          <a:lstStyle>
            <a:lvl1pPr indent="0" lvl="0"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8"/>
          <p:cNvSpPr txBox="1"/>
          <p:nvPr>
            <p:ph type="title"/>
          </p:nvPr>
        </p:nvSpPr>
        <p:spPr>
          <a:xfrm>
            <a:off x="1104449" y="4666457"/>
            <a:ext cx="9949500" cy="6347100"/>
          </a:xfrm>
          <a:prstGeom prst="rect">
            <a:avLst/>
          </a:prstGeom>
          <a:noFill/>
          <a:ln>
            <a:noFill/>
          </a:ln>
        </p:spPr>
        <p:txBody>
          <a:bodyPr anchorCtr="0" anchor="b" bIns="471925" lIns="471925" spcFirstLastPara="1" rIns="471925" wrap="square" tIns="471925">
            <a:normAutofit/>
          </a:bodyPr>
          <a:lstStyle>
            <a:lvl1pPr lvl="0" algn="l">
              <a:lnSpc>
                <a:spcPct val="100000"/>
              </a:lnSpc>
              <a:spcBef>
                <a:spcPts val="0"/>
              </a:spcBef>
              <a:spcAft>
                <a:spcPts val="0"/>
              </a:spcAft>
              <a:buSzPts val="12388"/>
              <a:buNone/>
              <a:defRPr sz="12388"/>
            </a:lvl1pPr>
            <a:lvl2pPr lvl="1" algn="l">
              <a:lnSpc>
                <a:spcPct val="100000"/>
              </a:lnSpc>
              <a:spcBef>
                <a:spcPts val="0"/>
              </a:spcBef>
              <a:spcAft>
                <a:spcPts val="0"/>
              </a:spcAft>
              <a:buSzPts val="12388"/>
              <a:buNone/>
              <a:defRPr sz="12388"/>
            </a:lvl2pPr>
            <a:lvl3pPr lvl="2" algn="l">
              <a:lnSpc>
                <a:spcPct val="100000"/>
              </a:lnSpc>
              <a:spcBef>
                <a:spcPts val="0"/>
              </a:spcBef>
              <a:spcAft>
                <a:spcPts val="0"/>
              </a:spcAft>
              <a:buSzPts val="12388"/>
              <a:buNone/>
              <a:defRPr sz="12388"/>
            </a:lvl3pPr>
            <a:lvl4pPr lvl="3" algn="l">
              <a:lnSpc>
                <a:spcPct val="100000"/>
              </a:lnSpc>
              <a:spcBef>
                <a:spcPts val="0"/>
              </a:spcBef>
              <a:spcAft>
                <a:spcPts val="0"/>
              </a:spcAft>
              <a:buSzPts val="12388"/>
              <a:buNone/>
              <a:defRPr sz="12388"/>
            </a:lvl4pPr>
            <a:lvl5pPr lvl="4" algn="l">
              <a:lnSpc>
                <a:spcPct val="100000"/>
              </a:lnSpc>
              <a:spcBef>
                <a:spcPts val="0"/>
              </a:spcBef>
              <a:spcAft>
                <a:spcPts val="0"/>
              </a:spcAft>
              <a:buSzPts val="12388"/>
              <a:buNone/>
              <a:defRPr sz="12388"/>
            </a:lvl5pPr>
            <a:lvl6pPr lvl="5" algn="l">
              <a:lnSpc>
                <a:spcPct val="100000"/>
              </a:lnSpc>
              <a:spcBef>
                <a:spcPts val="0"/>
              </a:spcBef>
              <a:spcAft>
                <a:spcPts val="0"/>
              </a:spcAft>
              <a:buSzPts val="12388"/>
              <a:buNone/>
              <a:defRPr sz="12388"/>
            </a:lvl6pPr>
            <a:lvl7pPr lvl="6" algn="l">
              <a:lnSpc>
                <a:spcPct val="100000"/>
              </a:lnSpc>
              <a:spcBef>
                <a:spcPts val="0"/>
              </a:spcBef>
              <a:spcAft>
                <a:spcPts val="0"/>
              </a:spcAft>
              <a:buSzPts val="12388"/>
              <a:buNone/>
              <a:defRPr sz="12388"/>
            </a:lvl7pPr>
            <a:lvl8pPr lvl="7" algn="l">
              <a:lnSpc>
                <a:spcPct val="100000"/>
              </a:lnSpc>
              <a:spcBef>
                <a:spcPts val="0"/>
              </a:spcBef>
              <a:spcAft>
                <a:spcPts val="0"/>
              </a:spcAft>
              <a:buSzPts val="12388"/>
              <a:buNone/>
              <a:defRPr sz="12388"/>
            </a:lvl8pPr>
            <a:lvl9pPr lvl="8" algn="l">
              <a:lnSpc>
                <a:spcPct val="100000"/>
              </a:lnSpc>
              <a:spcBef>
                <a:spcPts val="0"/>
              </a:spcBef>
              <a:spcAft>
                <a:spcPts val="0"/>
              </a:spcAft>
              <a:buSzPts val="12388"/>
              <a:buNone/>
              <a:defRPr sz="12388"/>
            </a:lvl9pPr>
          </a:lstStyle>
          <a:p/>
        </p:txBody>
      </p:sp>
      <p:sp>
        <p:nvSpPr>
          <p:cNvPr id="30" name="Google Shape;30;p8"/>
          <p:cNvSpPr txBox="1"/>
          <p:nvPr>
            <p:ph idx="1" type="body"/>
          </p:nvPr>
        </p:nvSpPr>
        <p:spPr>
          <a:xfrm>
            <a:off x="1104449" y="11671181"/>
            <a:ext cx="9949500" cy="26703600"/>
          </a:xfrm>
          <a:prstGeom prst="rect">
            <a:avLst/>
          </a:prstGeom>
          <a:noFill/>
          <a:ln>
            <a:noFill/>
          </a:ln>
        </p:spPr>
        <p:txBody>
          <a:bodyPr anchorCtr="0" anchor="t" bIns="471925" lIns="471925" spcFirstLastPara="1" rIns="471925" wrap="square" tIns="471925">
            <a:normAutofit/>
          </a:bodyPr>
          <a:lstStyle>
            <a:lvl1pPr indent="-621919" lvl="0" marL="457200" algn="l">
              <a:lnSpc>
                <a:spcPct val="115000"/>
              </a:lnSpc>
              <a:spcBef>
                <a:spcPts val="0"/>
              </a:spcBef>
              <a:spcAft>
                <a:spcPts val="0"/>
              </a:spcAft>
              <a:buSzPts val="6194"/>
              <a:buChar char="●"/>
              <a:defRPr sz="6194"/>
            </a:lvl1pPr>
            <a:lvl2pPr indent="-621919" lvl="1" marL="914400" algn="l">
              <a:lnSpc>
                <a:spcPct val="115000"/>
              </a:lnSpc>
              <a:spcBef>
                <a:spcPts val="0"/>
              </a:spcBef>
              <a:spcAft>
                <a:spcPts val="0"/>
              </a:spcAft>
              <a:buSzPts val="6194"/>
              <a:buChar char="○"/>
              <a:defRPr sz="6194"/>
            </a:lvl2pPr>
            <a:lvl3pPr indent="-621919" lvl="2" marL="1371600" algn="l">
              <a:lnSpc>
                <a:spcPct val="115000"/>
              </a:lnSpc>
              <a:spcBef>
                <a:spcPts val="0"/>
              </a:spcBef>
              <a:spcAft>
                <a:spcPts val="0"/>
              </a:spcAft>
              <a:buSzPts val="6194"/>
              <a:buChar char="■"/>
              <a:defRPr sz="6194"/>
            </a:lvl3pPr>
            <a:lvl4pPr indent="-621919" lvl="3" marL="1828800" algn="l">
              <a:lnSpc>
                <a:spcPct val="115000"/>
              </a:lnSpc>
              <a:spcBef>
                <a:spcPts val="0"/>
              </a:spcBef>
              <a:spcAft>
                <a:spcPts val="0"/>
              </a:spcAft>
              <a:buSzPts val="6194"/>
              <a:buChar char="●"/>
              <a:defRPr sz="6194"/>
            </a:lvl4pPr>
            <a:lvl5pPr indent="-621919" lvl="4" marL="2286000" algn="l">
              <a:lnSpc>
                <a:spcPct val="115000"/>
              </a:lnSpc>
              <a:spcBef>
                <a:spcPts val="0"/>
              </a:spcBef>
              <a:spcAft>
                <a:spcPts val="0"/>
              </a:spcAft>
              <a:buSzPts val="6194"/>
              <a:buChar char="○"/>
              <a:defRPr sz="6194"/>
            </a:lvl5pPr>
            <a:lvl6pPr indent="-621919" lvl="5" marL="2743200" algn="l">
              <a:lnSpc>
                <a:spcPct val="115000"/>
              </a:lnSpc>
              <a:spcBef>
                <a:spcPts val="0"/>
              </a:spcBef>
              <a:spcAft>
                <a:spcPts val="0"/>
              </a:spcAft>
              <a:buSzPts val="6194"/>
              <a:buChar char="■"/>
              <a:defRPr sz="6194"/>
            </a:lvl6pPr>
            <a:lvl7pPr indent="-621919" lvl="6" marL="3200400" algn="l">
              <a:lnSpc>
                <a:spcPct val="115000"/>
              </a:lnSpc>
              <a:spcBef>
                <a:spcPts val="0"/>
              </a:spcBef>
              <a:spcAft>
                <a:spcPts val="0"/>
              </a:spcAft>
              <a:buSzPts val="6194"/>
              <a:buChar char="●"/>
              <a:defRPr sz="6194"/>
            </a:lvl7pPr>
            <a:lvl8pPr indent="-621919" lvl="7" marL="3657600" algn="l">
              <a:lnSpc>
                <a:spcPct val="115000"/>
              </a:lnSpc>
              <a:spcBef>
                <a:spcPts val="0"/>
              </a:spcBef>
              <a:spcAft>
                <a:spcPts val="0"/>
              </a:spcAft>
              <a:buSzPts val="6194"/>
              <a:buChar char="○"/>
              <a:defRPr sz="6194"/>
            </a:lvl8pPr>
            <a:lvl9pPr indent="-621919" lvl="8" marL="4114800" algn="l">
              <a:lnSpc>
                <a:spcPct val="115000"/>
              </a:lnSpc>
              <a:spcBef>
                <a:spcPts val="0"/>
              </a:spcBef>
              <a:spcAft>
                <a:spcPts val="0"/>
              </a:spcAft>
              <a:buSzPts val="6194"/>
              <a:buChar char="■"/>
              <a:defRPr sz="6194"/>
            </a:lvl9pPr>
          </a:lstStyle>
          <a:p/>
        </p:txBody>
      </p:sp>
      <p:sp>
        <p:nvSpPr>
          <p:cNvPr id="31" name="Google Shape;31;p8"/>
          <p:cNvSpPr txBox="1"/>
          <p:nvPr>
            <p:ph idx="12" type="sldNum"/>
          </p:nvPr>
        </p:nvSpPr>
        <p:spPr>
          <a:xfrm>
            <a:off x="30020520" y="39166125"/>
            <a:ext cx="1944300" cy="3305700"/>
          </a:xfrm>
          <a:prstGeom prst="rect">
            <a:avLst/>
          </a:prstGeom>
          <a:noFill/>
          <a:ln>
            <a:noFill/>
          </a:ln>
        </p:spPr>
        <p:txBody>
          <a:bodyPr anchorCtr="0" anchor="ctr" bIns="471925" lIns="471925" spcFirstLastPara="1" rIns="471925" wrap="square" tIns="471925">
            <a:normAutofit/>
          </a:bodyPr>
          <a:lstStyle>
            <a:lvl1pPr indent="0" lvl="0"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9"/>
          <p:cNvSpPr txBox="1"/>
          <p:nvPr>
            <p:ph type="title"/>
          </p:nvPr>
        </p:nvSpPr>
        <p:spPr>
          <a:xfrm>
            <a:off x="1737106" y="3780787"/>
            <a:ext cx="22563000" cy="34358400"/>
          </a:xfrm>
          <a:prstGeom prst="rect">
            <a:avLst/>
          </a:prstGeom>
          <a:noFill/>
          <a:ln>
            <a:noFill/>
          </a:ln>
        </p:spPr>
        <p:txBody>
          <a:bodyPr anchorCtr="0" anchor="ctr" bIns="471925" lIns="471925" spcFirstLastPara="1" rIns="471925" wrap="square" tIns="471925">
            <a:normAutofit/>
          </a:bodyPr>
          <a:lstStyle>
            <a:lvl1pPr lvl="0" algn="l">
              <a:lnSpc>
                <a:spcPct val="100000"/>
              </a:lnSpc>
              <a:spcBef>
                <a:spcPts val="0"/>
              </a:spcBef>
              <a:spcAft>
                <a:spcPts val="0"/>
              </a:spcAft>
              <a:buSzPts val="24777"/>
              <a:buNone/>
              <a:defRPr sz="24777"/>
            </a:lvl1pPr>
            <a:lvl2pPr lvl="1" algn="l">
              <a:lnSpc>
                <a:spcPct val="100000"/>
              </a:lnSpc>
              <a:spcBef>
                <a:spcPts val="0"/>
              </a:spcBef>
              <a:spcAft>
                <a:spcPts val="0"/>
              </a:spcAft>
              <a:buSzPts val="24777"/>
              <a:buNone/>
              <a:defRPr sz="24777"/>
            </a:lvl2pPr>
            <a:lvl3pPr lvl="2" algn="l">
              <a:lnSpc>
                <a:spcPct val="100000"/>
              </a:lnSpc>
              <a:spcBef>
                <a:spcPts val="0"/>
              </a:spcBef>
              <a:spcAft>
                <a:spcPts val="0"/>
              </a:spcAft>
              <a:buSzPts val="24777"/>
              <a:buNone/>
              <a:defRPr sz="24777"/>
            </a:lvl3pPr>
            <a:lvl4pPr lvl="3" algn="l">
              <a:lnSpc>
                <a:spcPct val="100000"/>
              </a:lnSpc>
              <a:spcBef>
                <a:spcPts val="0"/>
              </a:spcBef>
              <a:spcAft>
                <a:spcPts val="0"/>
              </a:spcAft>
              <a:buSzPts val="24777"/>
              <a:buNone/>
              <a:defRPr sz="24777"/>
            </a:lvl4pPr>
            <a:lvl5pPr lvl="4" algn="l">
              <a:lnSpc>
                <a:spcPct val="100000"/>
              </a:lnSpc>
              <a:spcBef>
                <a:spcPts val="0"/>
              </a:spcBef>
              <a:spcAft>
                <a:spcPts val="0"/>
              </a:spcAft>
              <a:buSzPts val="24777"/>
              <a:buNone/>
              <a:defRPr sz="24777"/>
            </a:lvl5pPr>
            <a:lvl6pPr lvl="5" algn="l">
              <a:lnSpc>
                <a:spcPct val="100000"/>
              </a:lnSpc>
              <a:spcBef>
                <a:spcPts val="0"/>
              </a:spcBef>
              <a:spcAft>
                <a:spcPts val="0"/>
              </a:spcAft>
              <a:buSzPts val="24777"/>
              <a:buNone/>
              <a:defRPr sz="24777"/>
            </a:lvl6pPr>
            <a:lvl7pPr lvl="6" algn="l">
              <a:lnSpc>
                <a:spcPct val="100000"/>
              </a:lnSpc>
              <a:spcBef>
                <a:spcPts val="0"/>
              </a:spcBef>
              <a:spcAft>
                <a:spcPts val="0"/>
              </a:spcAft>
              <a:buSzPts val="24777"/>
              <a:buNone/>
              <a:defRPr sz="24777"/>
            </a:lvl7pPr>
            <a:lvl8pPr lvl="7" algn="l">
              <a:lnSpc>
                <a:spcPct val="100000"/>
              </a:lnSpc>
              <a:spcBef>
                <a:spcPts val="0"/>
              </a:spcBef>
              <a:spcAft>
                <a:spcPts val="0"/>
              </a:spcAft>
              <a:buSzPts val="24777"/>
              <a:buNone/>
              <a:defRPr sz="24777"/>
            </a:lvl8pPr>
            <a:lvl9pPr lvl="8" algn="l">
              <a:lnSpc>
                <a:spcPct val="100000"/>
              </a:lnSpc>
              <a:spcBef>
                <a:spcPts val="0"/>
              </a:spcBef>
              <a:spcAft>
                <a:spcPts val="0"/>
              </a:spcAft>
              <a:buSzPts val="24777"/>
              <a:buNone/>
              <a:defRPr sz="24777"/>
            </a:lvl9pPr>
          </a:lstStyle>
          <a:p/>
        </p:txBody>
      </p:sp>
      <p:sp>
        <p:nvSpPr>
          <p:cNvPr id="34" name="Google Shape;34;p9"/>
          <p:cNvSpPr txBox="1"/>
          <p:nvPr>
            <p:ph idx="12" type="sldNum"/>
          </p:nvPr>
        </p:nvSpPr>
        <p:spPr>
          <a:xfrm>
            <a:off x="30020520" y="39166125"/>
            <a:ext cx="1944300" cy="3305700"/>
          </a:xfrm>
          <a:prstGeom prst="rect">
            <a:avLst/>
          </a:prstGeom>
          <a:noFill/>
          <a:ln>
            <a:noFill/>
          </a:ln>
        </p:spPr>
        <p:txBody>
          <a:bodyPr anchorCtr="0" anchor="ctr" bIns="471925" lIns="471925" spcFirstLastPara="1" rIns="471925" wrap="square" tIns="471925">
            <a:normAutofit/>
          </a:bodyPr>
          <a:lstStyle>
            <a:lvl1pPr indent="0" lvl="0"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0"/>
          <p:cNvSpPr/>
          <p:nvPr/>
        </p:nvSpPr>
        <p:spPr>
          <a:xfrm>
            <a:off x="16200000" y="-1050"/>
            <a:ext cx="16200000" cy="43200000"/>
          </a:xfrm>
          <a:prstGeom prst="rect">
            <a:avLst/>
          </a:prstGeom>
          <a:solidFill>
            <a:schemeClr val="lt2"/>
          </a:solidFill>
          <a:ln>
            <a:noFill/>
          </a:ln>
        </p:spPr>
        <p:txBody>
          <a:bodyPr anchorCtr="0" anchor="ctr" bIns="471925" lIns="471925" spcFirstLastPara="1" rIns="471925" wrap="square" tIns="4719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10"/>
          <p:cNvSpPr txBox="1"/>
          <p:nvPr>
            <p:ph type="title"/>
          </p:nvPr>
        </p:nvSpPr>
        <p:spPr>
          <a:xfrm>
            <a:off x="940748" y="10357375"/>
            <a:ext cx="14333400" cy="12449700"/>
          </a:xfrm>
          <a:prstGeom prst="rect">
            <a:avLst/>
          </a:prstGeom>
          <a:noFill/>
          <a:ln>
            <a:noFill/>
          </a:ln>
        </p:spPr>
        <p:txBody>
          <a:bodyPr anchorCtr="0" anchor="b" bIns="471925" lIns="471925" spcFirstLastPara="1" rIns="471925" wrap="square" tIns="471925">
            <a:normAutofit/>
          </a:bodyPr>
          <a:lstStyle>
            <a:lvl1pPr lvl="0" algn="ctr">
              <a:lnSpc>
                <a:spcPct val="100000"/>
              </a:lnSpc>
              <a:spcBef>
                <a:spcPts val="0"/>
              </a:spcBef>
              <a:spcAft>
                <a:spcPts val="0"/>
              </a:spcAft>
              <a:buSzPts val="21680"/>
              <a:buNone/>
              <a:defRPr sz="21680"/>
            </a:lvl1pPr>
            <a:lvl2pPr lvl="1" algn="ctr">
              <a:lnSpc>
                <a:spcPct val="100000"/>
              </a:lnSpc>
              <a:spcBef>
                <a:spcPts val="0"/>
              </a:spcBef>
              <a:spcAft>
                <a:spcPts val="0"/>
              </a:spcAft>
              <a:buSzPts val="21680"/>
              <a:buNone/>
              <a:defRPr sz="21680"/>
            </a:lvl2pPr>
            <a:lvl3pPr lvl="2" algn="ctr">
              <a:lnSpc>
                <a:spcPct val="100000"/>
              </a:lnSpc>
              <a:spcBef>
                <a:spcPts val="0"/>
              </a:spcBef>
              <a:spcAft>
                <a:spcPts val="0"/>
              </a:spcAft>
              <a:buSzPts val="21680"/>
              <a:buNone/>
              <a:defRPr sz="21680"/>
            </a:lvl3pPr>
            <a:lvl4pPr lvl="3" algn="ctr">
              <a:lnSpc>
                <a:spcPct val="100000"/>
              </a:lnSpc>
              <a:spcBef>
                <a:spcPts val="0"/>
              </a:spcBef>
              <a:spcAft>
                <a:spcPts val="0"/>
              </a:spcAft>
              <a:buSzPts val="21680"/>
              <a:buNone/>
              <a:defRPr sz="21680"/>
            </a:lvl4pPr>
            <a:lvl5pPr lvl="4" algn="ctr">
              <a:lnSpc>
                <a:spcPct val="100000"/>
              </a:lnSpc>
              <a:spcBef>
                <a:spcPts val="0"/>
              </a:spcBef>
              <a:spcAft>
                <a:spcPts val="0"/>
              </a:spcAft>
              <a:buSzPts val="21680"/>
              <a:buNone/>
              <a:defRPr sz="21680"/>
            </a:lvl5pPr>
            <a:lvl6pPr lvl="5" algn="ctr">
              <a:lnSpc>
                <a:spcPct val="100000"/>
              </a:lnSpc>
              <a:spcBef>
                <a:spcPts val="0"/>
              </a:spcBef>
              <a:spcAft>
                <a:spcPts val="0"/>
              </a:spcAft>
              <a:buSzPts val="21680"/>
              <a:buNone/>
              <a:defRPr sz="21680"/>
            </a:lvl6pPr>
            <a:lvl7pPr lvl="6" algn="ctr">
              <a:lnSpc>
                <a:spcPct val="100000"/>
              </a:lnSpc>
              <a:spcBef>
                <a:spcPts val="0"/>
              </a:spcBef>
              <a:spcAft>
                <a:spcPts val="0"/>
              </a:spcAft>
              <a:buSzPts val="21680"/>
              <a:buNone/>
              <a:defRPr sz="21680"/>
            </a:lvl7pPr>
            <a:lvl8pPr lvl="7" algn="ctr">
              <a:lnSpc>
                <a:spcPct val="100000"/>
              </a:lnSpc>
              <a:spcBef>
                <a:spcPts val="0"/>
              </a:spcBef>
              <a:spcAft>
                <a:spcPts val="0"/>
              </a:spcAft>
              <a:buSzPts val="21680"/>
              <a:buNone/>
              <a:defRPr sz="21680"/>
            </a:lvl8pPr>
            <a:lvl9pPr lvl="8" algn="ctr">
              <a:lnSpc>
                <a:spcPct val="100000"/>
              </a:lnSpc>
              <a:spcBef>
                <a:spcPts val="0"/>
              </a:spcBef>
              <a:spcAft>
                <a:spcPts val="0"/>
              </a:spcAft>
              <a:buSzPts val="21680"/>
              <a:buNone/>
              <a:defRPr sz="21680"/>
            </a:lvl9pPr>
          </a:lstStyle>
          <a:p/>
        </p:txBody>
      </p:sp>
      <p:sp>
        <p:nvSpPr>
          <p:cNvPr id="38" name="Google Shape;38;p10"/>
          <p:cNvSpPr txBox="1"/>
          <p:nvPr>
            <p:ph idx="1" type="subTitle"/>
          </p:nvPr>
        </p:nvSpPr>
        <p:spPr>
          <a:xfrm>
            <a:off x="940748" y="23542887"/>
            <a:ext cx="14333400" cy="10373400"/>
          </a:xfrm>
          <a:prstGeom prst="rect">
            <a:avLst/>
          </a:prstGeom>
          <a:noFill/>
          <a:ln>
            <a:noFill/>
          </a:ln>
        </p:spPr>
        <p:txBody>
          <a:bodyPr anchorCtr="0" anchor="t" bIns="471925" lIns="471925" spcFirstLastPara="1" rIns="471925" wrap="square" tIns="471925">
            <a:normAutofit/>
          </a:bodyPr>
          <a:lstStyle>
            <a:lvl1pPr lvl="0" algn="ctr">
              <a:lnSpc>
                <a:spcPct val="100000"/>
              </a:lnSpc>
              <a:spcBef>
                <a:spcPts val="0"/>
              </a:spcBef>
              <a:spcAft>
                <a:spcPts val="0"/>
              </a:spcAft>
              <a:buSzPts val="10840"/>
              <a:buNone/>
              <a:defRPr sz="10840"/>
            </a:lvl1pPr>
            <a:lvl2pPr lvl="1" algn="ctr">
              <a:lnSpc>
                <a:spcPct val="100000"/>
              </a:lnSpc>
              <a:spcBef>
                <a:spcPts val="0"/>
              </a:spcBef>
              <a:spcAft>
                <a:spcPts val="0"/>
              </a:spcAft>
              <a:buSzPts val="10840"/>
              <a:buNone/>
              <a:defRPr sz="10840"/>
            </a:lvl2pPr>
            <a:lvl3pPr lvl="2" algn="ctr">
              <a:lnSpc>
                <a:spcPct val="100000"/>
              </a:lnSpc>
              <a:spcBef>
                <a:spcPts val="0"/>
              </a:spcBef>
              <a:spcAft>
                <a:spcPts val="0"/>
              </a:spcAft>
              <a:buSzPts val="10840"/>
              <a:buNone/>
              <a:defRPr sz="10840"/>
            </a:lvl3pPr>
            <a:lvl4pPr lvl="3" algn="ctr">
              <a:lnSpc>
                <a:spcPct val="100000"/>
              </a:lnSpc>
              <a:spcBef>
                <a:spcPts val="0"/>
              </a:spcBef>
              <a:spcAft>
                <a:spcPts val="0"/>
              </a:spcAft>
              <a:buSzPts val="10840"/>
              <a:buNone/>
              <a:defRPr sz="10840"/>
            </a:lvl4pPr>
            <a:lvl5pPr lvl="4" algn="ctr">
              <a:lnSpc>
                <a:spcPct val="100000"/>
              </a:lnSpc>
              <a:spcBef>
                <a:spcPts val="0"/>
              </a:spcBef>
              <a:spcAft>
                <a:spcPts val="0"/>
              </a:spcAft>
              <a:buSzPts val="10840"/>
              <a:buNone/>
              <a:defRPr sz="10840"/>
            </a:lvl5pPr>
            <a:lvl6pPr lvl="5" algn="ctr">
              <a:lnSpc>
                <a:spcPct val="100000"/>
              </a:lnSpc>
              <a:spcBef>
                <a:spcPts val="0"/>
              </a:spcBef>
              <a:spcAft>
                <a:spcPts val="0"/>
              </a:spcAft>
              <a:buSzPts val="10840"/>
              <a:buNone/>
              <a:defRPr sz="10840"/>
            </a:lvl6pPr>
            <a:lvl7pPr lvl="6" algn="ctr">
              <a:lnSpc>
                <a:spcPct val="100000"/>
              </a:lnSpc>
              <a:spcBef>
                <a:spcPts val="0"/>
              </a:spcBef>
              <a:spcAft>
                <a:spcPts val="0"/>
              </a:spcAft>
              <a:buSzPts val="10840"/>
              <a:buNone/>
              <a:defRPr sz="10840"/>
            </a:lvl7pPr>
            <a:lvl8pPr lvl="7" algn="ctr">
              <a:lnSpc>
                <a:spcPct val="100000"/>
              </a:lnSpc>
              <a:spcBef>
                <a:spcPts val="0"/>
              </a:spcBef>
              <a:spcAft>
                <a:spcPts val="0"/>
              </a:spcAft>
              <a:buSzPts val="10840"/>
              <a:buNone/>
              <a:defRPr sz="10840"/>
            </a:lvl8pPr>
            <a:lvl9pPr lvl="8" algn="ctr">
              <a:lnSpc>
                <a:spcPct val="100000"/>
              </a:lnSpc>
              <a:spcBef>
                <a:spcPts val="0"/>
              </a:spcBef>
              <a:spcAft>
                <a:spcPts val="0"/>
              </a:spcAft>
              <a:buSzPts val="10840"/>
              <a:buNone/>
              <a:defRPr sz="10840"/>
            </a:lvl9pPr>
          </a:lstStyle>
          <a:p/>
        </p:txBody>
      </p:sp>
      <p:sp>
        <p:nvSpPr>
          <p:cNvPr id="39" name="Google Shape;39;p10"/>
          <p:cNvSpPr txBox="1"/>
          <p:nvPr>
            <p:ph idx="2" type="body"/>
          </p:nvPr>
        </p:nvSpPr>
        <p:spPr>
          <a:xfrm>
            <a:off x="17502165" y="6081470"/>
            <a:ext cx="13595700" cy="31035000"/>
          </a:xfrm>
          <a:prstGeom prst="rect">
            <a:avLst/>
          </a:prstGeom>
          <a:noFill/>
          <a:ln>
            <a:noFill/>
          </a:ln>
        </p:spPr>
        <p:txBody>
          <a:bodyPr anchorCtr="0" anchor="ctr" bIns="471925" lIns="471925" spcFirstLastPara="1" rIns="471925" wrap="square" tIns="471925">
            <a:normAutofit/>
          </a:bodyPr>
          <a:lstStyle>
            <a:lvl1pPr indent="-818579" lvl="0" marL="457200" algn="l">
              <a:lnSpc>
                <a:spcPct val="115000"/>
              </a:lnSpc>
              <a:spcBef>
                <a:spcPts val="0"/>
              </a:spcBef>
              <a:spcAft>
                <a:spcPts val="0"/>
              </a:spcAft>
              <a:buSzPts val="9291"/>
              <a:buChar char="●"/>
              <a:defRPr sz="9291"/>
            </a:lvl1pPr>
            <a:lvl2pPr indent="-687515" lvl="1" marL="914400" algn="l">
              <a:lnSpc>
                <a:spcPct val="115000"/>
              </a:lnSpc>
              <a:spcBef>
                <a:spcPts val="0"/>
              </a:spcBef>
              <a:spcAft>
                <a:spcPts val="0"/>
              </a:spcAft>
              <a:buSzPts val="7227"/>
              <a:buChar char="○"/>
              <a:defRPr sz="7227"/>
            </a:lvl2pPr>
            <a:lvl3pPr indent="-687515" lvl="2" marL="1371600" algn="l">
              <a:lnSpc>
                <a:spcPct val="115000"/>
              </a:lnSpc>
              <a:spcBef>
                <a:spcPts val="0"/>
              </a:spcBef>
              <a:spcAft>
                <a:spcPts val="0"/>
              </a:spcAft>
              <a:buSzPts val="7227"/>
              <a:buChar char="■"/>
              <a:defRPr sz="7227"/>
            </a:lvl3pPr>
            <a:lvl4pPr indent="-687514" lvl="3" marL="1828800" algn="l">
              <a:lnSpc>
                <a:spcPct val="115000"/>
              </a:lnSpc>
              <a:spcBef>
                <a:spcPts val="0"/>
              </a:spcBef>
              <a:spcAft>
                <a:spcPts val="0"/>
              </a:spcAft>
              <a:buSzPts val="7227"/>
              <a:buChar char="●"/>
              <a:defRPr sz="7227"/>
            </a:lvl4pPr>
            <a:lvl5pPr indent="-687514" lvl="4" marL="2286000" algn="l">
              <a:lnSpc>
                <a:spcPct val="115000"/>
              </a:lnSpc>
              <a:spcBef>
                <a:spcPts val="0"/>
              </a:spcBef>
              <a:spcAft>
                <a:spcPts val="0"/>
              </a:spcAft>
              <a:buSzPts val="7227"/>
              <a:buChar char="○"/>
              <a:defRPr sz="7227"/>
            </a:lvl5pPr>
            <a:lvl6pPr indent="-687514" lvl="5" marL="2743200" algn="l">
              <a:lnSpc>
                <a:spcPct val="115000"/>
              </a:lnSpc>
              <a:spcBef>
                <a:spcPts val="0"/>
              </a:spcBef>
              <a:spcAft>
                <a:spcPts val="0"/>
              </a:spcAft>
              <a:buSzPts val="7227"/>
              <a:buChar char="■"/>
              <a:defRPr sz="7227"/>
            </a:lvl6pPr>
            <a:lvl7pPr indent="-687514" lvl="6" marL="3200400" algn="l">
              <a:lnSpc>
                <a:spcPct val="115000"/>
              </a:lnSpc>
              <a:spcBef>
                <a:spcPts val="0"/>
              </a:spcBef>
              <a:spcAft>
                <a:spcPts val="0"/>
              </a:spcAft>
              <a:buSzPts val="7227"/>
              <a:buChar char="●"/>
              <a:defRPr sz="7227"/>
            </a:lvl7pPr>
            <a:lvl8pPr indent="-687514" lvl="7" marL="3657600" algn="l">
              <a:lnSpc>
                <a:spcPct val="115000"/>
              </a:lnSpc>
              <a:spcBef>
                <a:spcPts val="0"/>
              </a:spcBef>
              <a:spcAft>
                <a:spcPts val="0"/>
              </a:spcAft>
              <a:buSzPts val="7227"/>
              <a:buChar char="○"/>
              <a:defRPr sz="7227"/>
            </a:lvl8pPr>
            <a:lvl9pPr indent="-687515" lvl="8" marL="4114800" algn="l">
              <a:lnSpc>
                <a:spcPct val="115000"/>
              </a:lnSpc>
              <a:spcBef>
                <a:spcPts val="0"/>
              </a:spcBef>
              <a:spcAft>
                <a:spcPts val="0"/>
              </a:spcAft>
              <a:buSzPts val="7227"/>
              <a:buChar char="■"/>
              <a:defRPr sz="7227"/>
            </a:lvl9pPr>
          </a:lstStyle>
          <a:p/>
        </p:txBody>
      </p:sp>
      <p:sp>
        <p:nvSpPr>
          <p:cNvPr id="40" name="Google Shape;40;p10"/>
          <p:cNvSpPr txBox="1"/>
          <p:nvPr>
            <p:ph idx="12" type="sldNum"/>
          </p:nvPr>
        </p:nvSpPr>
        <p:spPr>
          <a:xfrm>
            <a:off x="30020520" y="39166125"/>
            <a:ext cx="1944300" cy="3305700"/>
          </a:xfrm>
          <a:prstGeom prst="rect">
            <a:avLst/>
          </a:prstGeom>
          <a:noFill/>
          <a:ln>
            <a:noFill/>
          </a:ln>
        </p:spPr>
        <p:txBody>
          <a:bodyPr anchorCtr="0" anchor="ctr" bIns="471925" lIns="471925" spcFirstLastPara="1" rIns="471925" wrap="square" tIns="471925">
            <a:normAutofit/>
          </a:bodyPr>
          <a:lstStyle>
            <a:lvl1pPr indent="0" lvl="0"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1"/>
          <p:cNvSpPr txBox="1"/>
          <p:nvPr>
            <p:ph idx="1" type="body"/>
          </p:nvPr>
        </p:nvSpPr>
        <p:spPr>
          <a:xfrm>
            <a:off x="1104449" y="35532388"/>
            <a:ext cx="21255600" cy="5082300"/>
          </a:xfrm>
          <a:prstGeom prst="rect">
            <a:avLst/>
          </a:prstGeom>
          <a:noFill/>
          <a:ln>
            <a:noFill/>
          </a:ln>
        </p:spPr>
        <p:txBody>
          <a:bodyPr anchorCtr="0" anchor="ctr" bIns="471925" lIns="471925" spcFirstLastPara="1" rIns="471925" wrap="square" tIns="471925">
            <a:normAutofit/>
          </a:bodyPr>
          <a:lstStyle>
            <a:lvl1pPr indent="-228600" lvl="0" marL="457200" algn="l">
              <a:lnSpc>
                <a:spcPct val="100000"/>
              </a:lnSpc>
              <a:spcBef>
                <a:spcPts val="0"/>
              </a:spcBef>
              <a:spcAft>
                <a:spcPts val="0"/>
              </a:spcAft>
              <a:buSzPts val="9291"/>
              <a:buNone/>
              <a:defRPr sz="9291"/>
            </a:lvl1pPr>
          </a:lstStyle>
          <a:p/>
        </p:txBody>
      </p:sp>
      <p:sp>
        <p:nvSpPr>
          <p:cNvPr id="43" name="Google Shape;43;p11"/>
          <p:cNvSpPr txBox="1"/>
          <p:nvPr>
            <p:ph idx="12" type="sldNum"/>
          </p:nvPr>
        </p:nvSpPr>
        <p:spPr>
          <a:xfrm>
            <a:off x="30020520" y="39166125"/>
            <a:ext cx="1944300" cy="3305700"/>
          </a:xfrm>
          <a:prstGeom prst="rect">
            <a:avLst/>
          </a:prstGeom>
          <a:noFill/>
          <a:ln>
            <a:noFill/>
          </a:ln>
        </p:spPr>
        <p:txBody>
          <a:bodyPr anchorCtr="0" anchor="ctr" bIns="471925" lIns="471925" spcFirstLastPara="1" rIns="471925" wrap="square" tIns="471925">
            <a:normAutofit/>
          </a:bodyPr>
          <a:lstStyle>
            <a:lvl1pPr indent="0" lvl="0"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1104449" y="3737743"/>
            <a:ext cx="30191100" cy="4810200"/>
          </a:xfrm>
          <a:prstGeom prst="rect">
            <a:avLst/>
          </a:prstGeom>
          <a:noFill/>
          <a:ln>
            <a:noFill/>
          </a:ln>
        </p:spPr>
        <p:txBody>
          <a:bodyPr anchorCtr="0" anchor="t" bIns="471925" lIns="471925" spcFirstLastPara="1" rIns="471925" wrap="square" tIns="471925">
            <a:normAutofit/>
          </a:bodyPr>
          <a:lstStyle>
            <a:lvl1pPr lvl="0" marR="0" rtl="0" algn="l">
              <a:lnSpc>
                <a:spcPct val="100000"/>
              </a:lnSpc>
              <a:spcBef>
                <a:spcPts val="0"/>
              </a:spcBef>
              <a:spcAft>
                <a:spcPts val="0"/>
              </a:spcAft>
              <a:buClr>
                <a:schemeClr val="dk1"/>
              </a:buClr>
              <a:buSzPts val="14453"/>
              <a:buFont typeface="Arial"/>
              <a:buNone/>
              <a:defRPr b="0" i="0" sz="14453"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14453"/>
              <a:buFont typeface="Arial"/>
              <a:buNone/>
              <a:defRPr b="0" i="0" sz="14453"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14453"/>
              <a:buFont typeface="Arial"/>
              <a:buNone/>
              <a:defRPr b="0" i="0" sz="14453"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14453"/>
              <a:buFont typeface="Arial"/>
              <a:buNone/>
              <a:defRPr b="0" i="0" sz="14453"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14453"/>
              <a:buFont typeface="Arial"/>
              <a:buNone/>
              <a:defRPr b="0" i="0" sz="14453"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14453"/>
              <a:buFont typeface="Arial"/>
              <a:buNone/>
              <a:defRPr b="0" i="0" sz="14453"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14453"/>
              <a:buFont typeface="Arial"/>
              <a:buNone/>
              <a:defRPr b="0" i="0" sz="14453"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14453"/>
              <a:buFont typeface="Arial"/>
              <a:buNone/>
              <a:defRPr b="0" i="0" sz="14453"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14453"/>
              <a:buFont typeface="Arial"/>
              <a:buNone/>
              <a:defRPr b="0" i="0" sz="14453" u="none" cap="none" strike="noStrike">
                <a:solidFill>
                  <a:schemeClr val="dk1"/>
                </a:solidFill>
                <a:latin typeface="Arial"/>
                <a:ea typeface="Arial"/>
                <a:cs typeface="Arial"/>
                <a:sym typeface="Arial"/>
              </a:defRPr>
            </a:lvl9pPr>
          </a:lstStyle>
          <a:p/>
        </p:txBody>
      </p:sp>
      <p:sp>
        <p:nvSpPr>
          <p:cNvPr id="7" name="Google Shape;7;p2"/>
          <p:cNvSpPr txBox="1"/>
          <p:nvPr>
            <p:ph idx="1" type="body"/>
          </p:nvPr>
        </p:nvSpPr>
        <p:spPr>
          <a:xfrm>
            <a:off x="1104449" y="9679580"/>
            <a:ext cx="30191100" cy="28694100"/>
          </a:xfrm>
          <a:prstGeom prst="rect">
            <a:avLst/>
          </a:prstGeom>
          <a:noFill/>
          <a:ln>
            <a:noFill/>
          </a:ln>
        </p:spPr>
        <p:txBody>
          <a:bodyPr anchorCtr="0" anchor="t" bIns="471925" lIns="471925" spcFirstLastPara="1" rIns="471925" wrap="square" tIns="471925">
            <a:normAutofit/>
          </a:bodyPr>
          <a:lstStyle>
            <a:lvl1pPr indent="-818579" lvl="0" marL="457200" marR="0" rtl="0" algn="l">
              <a:lnSpc>
                <a:spcPct val="115000"/>
              </a:lnSpc>
              <a:spcBef>
                <a:spcPts val="0"/>
              </a:spcBef>
              <a:spcAft>
                <a:spcPts val="0"/>
              </a:spcAft>
              <a:buClr>
                <a:schemeClr val="dk2"/>
              </a:buClr>
              <a:buSzPts val="9291"/>
              <a:buFont typeface="Arial"/>
              <a:buChar char="●"/>
              <a:defRPr b="0" i="0" sz="9291" u="none" cap="none" strike="noStrike">
                <a:solidFill>
                  <a:schemeClr val="dk2"/>
                </a:solidFill>
                <a:latin typeface="Arial"/>
                <a:ea typeface="Arial"/>
                <a:cs typeface="Arial"/>
                <a:sym typeface="Arial"/>
              </a:defRPr>
            </a:lvl1pPr>
            <a:lvl2pPr indent="-687515" lvl="1" marL="914400" marR="0" rtl="0" algn="l">
              <a:lnSpc>
                <a:spcPct val="115000"/>
              </a:lnSpc>
              <a:spcBef>
                <a:spcPts val="0"/>
              </a:spcBef>
              <a:spcAft>
                <a:spcPts val="0"/>
              </a:spcAft>
              <a:buClr>
                <a:schemeClr val="dk2"/>
              </a:buClr>
              <a:buSzPts val="7227"/>
              <a:buFont typeface="Arial"/>
              <a:buChar char="○"/>
              <a:defRPr b="0" i="0" sz="7227" u="none" cap="none" strike="noStrike">
                <a:solidFill>
                  <a:schemeClr val="dk2"/>
                </a:solidFill>
                <a:latin typeface="Arial"/>
                <a:ea typeface="Arial"/>
                <a:cs typeface="Arial"/>
                <a:sym typeface="Arial"/>
              </a:defRPr>
            </a:lvl2pPr>
            <a:lvl3pPr indent="-687515" lvl="2" marL="1371600" marR="0" rtl="0" algn="l">
              <a:lnSpc>
                <a:spcPct val="115000"/>
              </a:lnSpc>
              <a:spcBef>
                <a:spcPts val="0"/>
              </a:spcBef>
              <a:spcAft>
                <a:spcPts val="0"/>
              </a:spcAft>
              <a:buClr>
                <a:schemeClr val="dk2"/>
              </a:buClr>
              <a:buSzPts val="7227"/>
              <a:buFont typeface="Arial"/>
              <a:buChar char="■"/>
              <a:defRPr b="0" i="0" sz="7227" u="none" cap="none" strike="noStrike">
                <a:solidFill>
                  <a:schemeClr val="dk2"/>
                </a:solidFill>
                <a:latin typeface="Arial"/>
                <a:ea typeface="Arial"/>
                <a:cs typeface="Arial"/>
                <a:sym typeface="Arial"/>
              </a:defRPr>
            </a:lvl3pPr>
            <a:lvl4pPr indent="-687514" lvl="3" marL="1828800" marR="0" rtl="0" algn="l">
              <a:lnSpc>
                <a:spcPct val="115000"/>
              </a:lnSpc>
              <a:spcBef>
                <a:spcPts val="0"/>
              </a:spcBef>
              <a:spcAft>
                <a:spcPts val="0"/>
              </a:spcAft>
              <a:buClr>
                <a:schemeClr val="dk2"/>
              </a:buClr>
              <a:buSzPts val="7227"/>
              <a:buFont typeface="Arial"/>
              <a:buChar char="●"/>
              <a:defRPr b="0" i="0" sz="7227" u="none" cap="none" strike="noStrike">
                <a:solidFill>
                  <a:schemeClr val="dk2"/>
                </a:solidFill>
                <a:latin typeface="Arial"/>
                <a:ea typeface="Arial"/>
                <a:cs typeface="Arial"/>
                <a:sym typeface="Arial"/>
              </a:defRPr>
            </a:lvl4pPr>
            <a:lvl5pPr indent="-687514" lvl="4" marL="2286000" marR="0" rtl="0" algn="l">
              <a:lnSpc>
                <a:spcPct val="115000"/>
              </a:lnSpc>
              <a:spcBef>
                <a:spcPts val="0"/>
              </a:spcBef>
              <a:spcAft>
                <a:spcPts val="0"/>
              </a:spcAft>
              <a:buClr>
                <a:schemeClr val="dk2"/>
              </a:buClr>
              <a:buSzPts val="7227"/>
              <a:buFont typeface="Arial"/>
              <a:buChar char="○"/>
              <a:defRPr b="0" i="0" sz="7227" u="none" cap="none" strike="noStrike">
                <a:solidFill>
                  <a:schemeClr val="dk2"/>
                </a:solidFill>
                <a:latin typeface="Arial"/>
                <a:ea typeface="Arial"/>
                <a:cs typeface="Arial"/>
                <a:sym typeface="Arial"/>
              </a:defRPr>
            </a:lvl5pPr>
            <a:lvl6pPr indent="-687514" lvl="5" marL="2743200" marR="0" rtl="0" algn="l">
              <a:lnSpc>
                <a:spcPct val="115000"/>
              </a:lnSpc>
              <a:spcBef>
                <a:spcPts val="0"/>
              </a:spcBef>
              <a:spcAft>
                <a:spcPts val="0"/>
              </a:spcAft>
              <a:buClr>
                <a:schemeClr val="dk2"/>
              </a:buClr>
              <a:buSzPts val="7227"/>
              <a:buFont typeface="Arial"/>
              <a:buChar char="■"/>
              <a:defRPr b="0" i="0" sz="7227" u="none" cap="none" strike="noStrike">
                <a:solidFill>
                  <a:schemeClr val="dk2"/>
                </a:solidFill>
                <a:latin typeface="Arial"/>
                <a:ea typeface="Arial"/>
                <a:cs typeface="Arial"/>
                <a:sym typeface="Arial"/>
              </a:defRPr>
            </a:lvl6pPr>
            <a:lvl7pPr indent="-687514" lvl="6" marL="3200400" marR="0" rtl="0" algn="l">
              <a:lnSpc>
                <a:spcPct val="115000"/>
              </a:lnSpc>
              <a:spcBef>
                <a:spcPts val="0"/>
              </a:spcBef>
              <a:spcAft>
                <a:spcPts val="0"/>
              </a:spcAft>
              <a:buClr>
                <a:schemeClr val="dk2"/>
              </a:buClr>
              <a:buSzPts val="7227"/>
              <a:buFont typeface="Arial"/>
              <a:buChar char="●"/>
              <a:defRPr b="0" i="0" sz="7227" u="none" cap="none" strike="noStrike">
                <a:solidFill>
                  <a:schemeClr val="dk2"/>
                </a:solidFill>
                <a:latin typeface="Arial"/>
                <a:ea typeface="Arial"/>
                <a:cs typeface="Arial"/>
                <a:sym typeface="Arial"/>
              </a:defRPr>
            </a:lvl7pPr>
            <a:lvl8pPr indent="-687514" lvl="7" marL="3657600" marR="0" rtl="0" algn="l">
              <a:lnSpc>
                <a:spcPct val="115000"/>
              </a:lnSpc>
              <a:spcBef>
                <a:spcPts val="0"/>
              </a:spcBef>
              <a:spcAft>
                <a:spcPts val="0"/>
              </a:spcAft>
              <a:buClr>
                <a:schemeClr val="dk2"/>
              </a:buClr>
              <a:buSzPts val="7227"/>
              <a:buFont typeface="Arial"/>
              <a:buChar char="○"/>
              <a:defRPr b="0" i="0" sz="7227" u="none" cap="none" strike="noStrike">
                <a:solidFill>
                  <a:schemeClr val="dk2"/>
                </a:solidFill>
                <a:latin typeface="Arial"/>
                <a:ea typeface="Arial"/>
                <a:cs typeface="Arial"/>
                <a:sym typeface="Arial"/>
              </a:defRPr>
            </a:lvl8pPr>
            <a:lvl9pPr indent="-687515" lvl="8" marL="4114800" marR="0" rtl="0" algn="l">
              <a:lnSpc>
                <a:spcPct val="115000"/>
              </a:lnSpc>
              <a:spcBef>
                <a:spcPts val="0"/>
              </a:spcBef>
              <a:spcAft>
                <a:spcPts val="0"/>
              </a:spcAft>
              <a:buClr>
                <a:schemeClr val="dk2"/>
              </a:buClr>
              <a:buSzPts val="7227"/>
              <a:buFont typeface="Arial"/>
              <a:buChar char="■"/>
              <a:defRPr b="0" i="0" sz="7227" u="none" cap="none" strike="noStrike">
                <a:solidFill>
                  <a:schemeClr val="dk2"/>
                </a:solidFill>
                <a:latin typeface="Arial"/>
                <a:ea typeface="Arial"/>
                <a:cs typeface="Arial"/>
                <a:sym typeface="Arial"/>
              </a:defRPr>
            </a:lvl9pPr>
          </a:lstStyle>
          <a:p/>
        </p:txBody>
      </p:sp>
      <p:sp>
        <p:nvSpPr>
          <p:cNvPr id="8" name="Google Shape;8;p2"/>
          <p:cNvSpPr txBox="1"/>
          <p:nvPr>
            <p:ph idx="12" type="sldNum"/>
          </p:nvPr>
        </p:nvSpPr>
        <p:spPr>
          <a:xfrm>
            <a:off x="30020520" y="39166125"/>
            <a:ext cx="1944300" cy="3305700"/>
          </a:xfrm>
          <a:prstGeom prst="rect">
            <a:avLst/>
          </a:prstGeom>
          <a:noFill/>
          <a:ln>
            <a:noFill/>
          </a:ln>
        </p:spPr>
        <p:txBody>
          <a:bodyPr anchorCtr="0" anchor="ctr" bIns="471925" lIns="471925" spcFirstLastPara="1" rIns="471925" wrap="square" tIns="471925">
            <a:normAutofit/>
          </a:bodyPr>
          <a:lstStyle>
            <a:lvl1pPr indent="0" lvl="0" marL="0" marR="0" rtl="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5162"/>
              <a:buFont typeface="Arial"/>
              <a:buNone/>
              <a:defRPr b="0" i="0" sz="5162"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png"/><Relationship Id="rId9" Type="http://schemas.openxmlformats.org/officeDocument/2006/relationships/hyperlink" Target="mailto:corresponding@servidor.com" TargetMode="External"/><Relationship Id="rId5" Type="http://schemas.openxmlformats.org/officeDocument/2006/relationships/image" Target="../media/image3.png"/><Relationship Id="rId6" Type="http://schemas.openxmlformats.org/officeDocument/2006/relationships/image" Target="../media/image4.png"/><Relationship Id="rId7" Type="http://schemas.openxmlformats.org/officeDocument/2006/relationships/image" Target="../media/image5.png"/><Relationship Id="rId8"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3" name="Shape 53"/>
        <p:cNvGrpSpPr/>
        <p:nvPr/>
      </p:nvGrpSpPr>
      <p:grpSpPr>
        <a:xfrm>
          <a:off x="0" y="0"/>
          <a:ext cx="0" cy="0"/>
          <a:chOff x="0" y="0"/>
          <a:chExt cx="0" cy="0"/>
        </a:xfrm>
      </p:grpSpPr>
      <p:pic>
        <p:nvPicPr>
          <p:cNvPr descr="The image depicts a gradient of a light, airy blue color transitioning into a soft, gentle green.&#10;&#10;O conteúdo gerado por IA pode estar incorreto." id="54" name="Google Shape;54;p1"/>
          <p:cNvPicPr preferRelativeResize="0"/>
          <p:nvPr/>
        </p:nvPicPr>
        <p:blipFill rotWithShape="1">
          <a:blip r:embed="rId3">
            <a:alphaModFix/>
          </a:blip>
          <a:srcRect b="0" l="0" r="0" t="0"/>
          <a:stretch/>
        </p:blipFill>
        <p:spPr>
          <a:xfrm>
            <a:off x="0" y="-17356"/>
            <a:ext cx="32399288" cy="9094537"/>
          </a:xfrm>
          <a:prstGeom prst="rect">
            <a:avLst/>
          </a:prstGeom>
          <a:noFill/>
          <a:ln>
            <a:noFill/>
          </a:ln>
        </p:spPr>
      </p:pic>
      <p:pic>
        <p:nvPicPr>
          <p:cNvPr id="55" name="Google Shape;55;p1"/>
          <p:cNvPicPr preferRelativeResize="0"/>
          <p:nvPr/>
        </p:nvPicPr>
        <p:blipFill rotWithShape="1">
          <a:blip r:embed="rId4">
            <a:alphaModFix/>
          </a:blip>
          <a:srcRect b="-2192" l="0" r="2931" t="-2203"/>
          <a:stretch/>
        </p:blipFill>
        <p:spPr>
          <a:xfrm>
            <a:off x="1" y="2237580"/>
            <a:ext cx="32391240" cy="7868335"/>
          </a:xfrm>
          <a:prstGeom prst="rect">
            <a:avLst/>
          </a:prstGeom>
          <a:noFill/>
          <a:ln>
            <a:noFill/>
          </a:ln>
        </p:spPr>
      </p:pic>
      <p:sp>
        <p:nvSpPr>
          <p:cNvPr id="56" name="Google Shape;56;p1"/>
          <p:cNvSpPr/>
          <p:nvPr/>
        </p:nvSpPr>
        <p:spPr>
          <a:xfrm>
            <a:off x="16440225" y="11387938"/>
            <a:ext cx="14573100" cy="5226000"/>
          </a:xfrm>
          <a:prstGeom prst="roundRect">
            <a:avLst>
              <a:gd fmla="val 7070" name="adj"/>
            </a:avLst>
          </a:pr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nvGrpSpPr>
          <p:cNvPr id="57" name="Google Shape;57;p1"/>
          <p:cNvGrpSpPr/>
          <p:nvPr/>
        </p:nvGrpSpPr>
        <p:grpSpPr>
          <a:xfrm rot="10800000">
            <a:off x="-73814" y="35957678"/>
            <a:ext cx="32391452" cy="7253207"/>
            <a:chOff x="10471480" y="14372604"/>
            <a:chExt cx="12453461" cy="6860771"/>
          </a:xfrm>
        </p:grpSpPr>
        <p:pic>
          <p:nvPicPr>
            <p:cNvPr id="58" name="Google Shape;58;p1"/>
            <p:cNvPicPr preferRelativeResize="0"/>
            <p:nvPr/>
          </p:nvPicPr>
          <p:blipFill rotWithShape="1">
            <a:blip r:embed="rId5">
              <a:alphaModFix/>
            </a:blip>
            <a:srcRect b="42213" l="0" r="0" t="0"/>
            <a:stretch/>
          </p:blipFill>
          <p:spPr>
            <a:xfrm>
              <a:off x="10471480" y="14372604"/>
              <a:ext cx="12453461" cy="4248830"/>
            </a:xfrm>
            <a:prstGeom prst="rect">
              <a:avLst/>
            </a:prstGeom>
            <a:noFill/>
            <a:ln>
              <a:noFill/>
            </a:ln>
          </p:spPr>
        </p:pic>
        <p:pic>
          <p:nvPicPr>
            <p:cNvPr id="59" name="Google Shape;59;p1"/>
            <p:cNvPicPr preferRelativeResize="0"/>
            <p:nvPr/>
          </p:nvPicPr>
          <p:blipFill rotWithShape="1">
            <a:blip r:embed="rId4">
              <a:alphaModFix/>
            </a:blip>
            <a:srcRect b="0" l="2697" r="5256" t="0"/>
            <a:stretch/>
          </p:blipFill>
          <p:spPr>
            <a:xfrm>
              <a:off x="10474434" y="15976636"/>
              <a:ext cx="12450507" cy="5256739"/>
            </a:xfrm>
            <a:prstGeom prst="rect">
              <a:avLst/>
            </a:prstGeom>
            <a:noFill/>
            <a:ln>
              <a:noFill/>
            </a:ln>
          </p:spPr>
        </p:pic>
      </p:grpSp>
      <p:sp>
        <p:nvSpPr>
          <p:cNvPr id="60" name="Google Shape;60;p1"/>
          <p:cNvSpPr/>
          <p:nvPr/>
        </p:nvSpPr>
        <p:spPr>
          <a:xfrm>
            <a:off x="1119225" y="11336125"/>
            <a:ext cx="13773600" cy="5226000"/>
          </a:xfrm>
          <a:prstGeom prst="roundRect">
            <a:avLst>
              <a:gd fmla="val 7162" name="adj"/>
            </a:avLst>
          </a:pr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pic>
        <p:nvPicPr>
          <p:cNvPr id="61" name="Google Shape;61;p1"/>
          <p:cNvPicPr preferRelativeResize="0"/>
          <p:nvPr/>
        </p:nvPicPr>
        <p:blipFill rotWithShape="1">
          <a:blip r:embed="rId6">
            <a:alphaModFix/>
          </a:blip>
          <a:srcRect b="70" l="0" r="0" t="60"/>
          <a:stretch/>
        </p:blipFill>
        <p:spPr>
          <a:xfrm>
            <a:off x="1119225" y="730750"/>
            <a:ext cx="9877500" cy="3143400"/>
          </a:xfrm>
          <a:prstGeom prst="rect">
            <a:avLst/>
          </a:prstGeom>
          <a:noFill/>
          <a:ln>
            <a:noFill/>
          </a:ln>
        </p:spPr>
      </p:pic>
      <p:sp>
        <p:nvSpPr>
          <p:cNvPr id="62" name="Google Shape;62;p1"/>
          <p:cNvSpPr txBox="1"/>
          <p:nvPr/>
        </p:nvSpPr>
        <p:spPr>
          <a:xfrm>
            <a:off x="1470450" y="17353902"/>
            <a:ext cx="7997400" cy="769500"/>
          </a:xfrm>
          <a:prstGeom prst="rect">
            <a:avLst/>
          </a:prstGeom>
          <a:solidFill>
            <a:srgbClr val="000000">
              <a:alpha val="0"/>
            </a:srgbClr>
          </a:solid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000000"/>
              </a:buClr>
              <a:buSzPts val="5000"/>
              <a:buFont typeface="Arial"/>
              <a:buNone/>
            </a:pPr>
            <a:r>
              <a:rPr b="1" i="0" lang="pt-BR" sz="5000" u="none" cap="none" strike="noStrike">
                <a:solidFill>
                  <a:srgbClr val="004AAD"/>
                </a:solidFill>
                <a:latin typeface="Arial"/>
                <a:ea typeface="Arial"/>
                <a:cs typeface="Arial"/>
                <a:sym typeface="Arial"/>
              </a:rPr>
              <a:t>RESULTS &amp; DISCUSSION</a:t>
            </a:r>
            <a:endParaRPr b="1" i="0" sz="5000" u="none" cap="none" strike="noStrike">
              <a:solidFill>
                <a:srgbClr val="004AAD"/>
              </a:solidFill>
              <a:latin typeface="Arial"/>
              <a:ea typeface="Arial"/>
              <a:cs typeface="Arial"/>
              <a:sym typeface="Arial"/>
            </a:endParaRPr>
          </a:p>
        </p:txBody>
      </p:sp>
      <p:pic>
        <p:nvPicPr>
          <p:cNvPr id="63" name="Google Shape;63;p1"/>
          <p:cNvPicPr preferRelativeResize="0"/>
          <p:nvPr/>
        </p:nvPicPr>
        <p:blipFill rotWithShape="1">
          <a:blip r:embed="rId7">
            <a:alphaModFix/>
          </a:blip>
          <a:srcRect b="0" l="120" r="110" t="0"/>
          <a:stretch/>
        </p:blipFill>
        <p:spPr>
          <a:xfrm>
            <a:off x="28261638" y="451866"/>
            <a:ext cx="3537037" cy="1634775"/>
          </a:xfrm>
          <a:prstGeom prst="rect">
            <a:avLst/>
          </a:prstGeom>
          <a:noFill/>
          <a:ln>
            <a:noFill/>
          </a:ln>
        </p:spPr>
      </p:pic>
      <p:sp>
        <p:nvSpPr>
          <p:cNvPr id="64" name="Google Shape;64;p1"/>
          <p:cNvSpPr/>
          <p:nvPr/>
        </p:nvSpPr>
        <p:spPr>
          <a:xfrm>
            <a:off x="1143000" y="8947442"/>
            <a:ext cx="30118200" cy="95400"/>
          </a:xfrm>
          <a:prstGeom prst="rect">
            <a:avLst/>
          </a:prstGeom>
          <a:solidFill>
            <a:srgbClr val="004AAD"/>
          </a:solid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 name="Google Shape;65;p1"/>
          <p:cNvSpPr txBox="1"/>
          <p:nvPr/>
        </p:nvSpPr>
        <p:spPr>
          <a:xfrm>
            <a:off x="17244425" y="10618450"/>
            <a:ext cx="7393800" cy="769500"/>
          </a:xfrm>
          <a:prstGeom prst="rect">
            <a:avLst/>
          </a:prstGeom>
          <a:solidFill>
            <a:srgbClr val="000000">
              <a:alpha val="0"/>
            </a:srgbClr>
          </a:solid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000000"/>
              </a:buClr>
              <a:buSzPts val="5000"/>
              <a:buFont typeface="Arial"/>
              <a:buNone/>
            </a:pPr>
            <a:r>
              <a:rPr b="1" i="0" lang="pt-BR" sz="5000" u="none" cap="none" strike="noStrike">
                <a:solidFill>
                  <a:srgbClr val="004AAD"/>
                </a:solidFill>
                <a:latin typeface="Arial"/>
                <a:ea typeface="Arial"/>
                <a:cs typeface="Arial"/>
                <a:sym typeface="Arial"/>
              </a:rPr>
              <a:t>MATERIAL &amp; METHODS</a:t>
            </a:r>
            <a:endParaRPr b="1" i="0" sz="5000" u="none" cap="none" strike="noStrike">
              <a:solidFill>
                <a:srgbClr val="004AAD"/>
              </a:solidFill>
              <a:latin typeface="Arial"/>
              <a:ea typeface="Arial"/>
              <a:cs typeface="Arial"/>
              <a:sym typeface="Arial"/>
            </a:endParaRPr>
          </a:p>
        </p:txBody>
      </p:sp>
      <p:sp>
        <p:nvSpPr>
          <p:cNvPr id="66" name="Google Shape;66;p1"/>
          <p:cNvSpPr txBox="1"/>
          <p:nvPr/>
        </p:nvSpPr>
        <p:spPr>
          <a:xfrm>
            <a:off x="1557075" y="35799868"/>
            <a:ext cx="15049500" cy="2308800"/>
          </a:xfrm>
          <a:prstGeom prst="rect">
            <a:avLst/>
          </a:prstGeom>
          <a:solidFill>
            <a:srgbClr val="000000">
              <a:alpha val="0"/>
            </a:srgbClr>
          </a:solid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3000"/>
              <a:buFont typeface="Arial"/>
              <a:buNone/>
            </a:pPr>
            <a:r>
              <a:rPr b="0" i="0" lang="pt-BR" sz="3000" u="none" cap="none" strike="noStrike">
                <a:solidFill>
                  <a:srgbClr val="000000"/>
                </a:solidFill>
                <a:latin typeface="Arial"/>
                <a:ea typeface="Arial"/>
                <a:cs typeface="Arial"/>
                <a:sym typeface="Arial"/>
              </a:rPr>
              <a:t>Lorem ipsum dolor sit amet, consectetuer adipiscing elit, sed diam nonummy nibh euismod tincidunt ut laoreet dolore magna aliquam erat volutpat. Ut wisi enim ad minim veniam, quis nostrud exerci tation ullamcorper suscipit lobortis nisl ut aliquip ex ea commodo consequat. Duis autem vel eum iriure dolor in hendrerit in vulputate velit esse molestie consequat, vel illum dolore.</a:t>
            </a:r>
            <a:endParaRPr b="0" i="0" sz="3000" u="none" cap="none" strike="noStrike">
              <a:solidFill>
                <a:srgbClr val="000000"/>
              </a:solidFill>
              <a:latin typeface="Arial"/>
              <a:ea typeface="Arial"/>
              <a:cs typeface="Arial"/>
              <a:sym typeface="Arial"/>
            </a:endParaRPr>
          </a:p>
        </p:txBody>
      </p:sp>
      <p:sp>
        <p:nvSpPr>
          <p:cNvPr id="67" name="Google Shape;67;p1"/>
          <p:cNvSpPr txBox="1"/>
          <p:nvPr/>
        </p:nvSpPr>
        <p:spPr>
          <a:xfrm>
            <a:off x="17841438" y="39659119"/>
            <a:ext cx="7393800" cy="769500"/>
          </a:xfrm>
          <a:prstGeom prst="rect">
            <a:avLst/>
          </a:prstGeom>
          <a:solidFill>
            <a:srgbClr val="000000">
              <a:alpha val="0"/>
            </a:srgbClr>
          </a:solid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000000"/>
              </a:buClr>
              <a:buSzPts val="5000"/>
              <a:buFont typeface="Arial"/>
              <a:buNone/>
            </a:pPr>
            <a:r>
              <a:rPr b="1" i="0" lang="pt-BR" sz="5000" u="none" cap="none" strike="noStrike">
                <a:solidFill>
                  <a:srgbClr val="004AAD"/>
                </a:solidFill>
                <a:latin typeface="Arial"/>
                <a:ea typeface="Arial"/>
                <a:cs typeface="Arial"/>
                <a:sym typeface="Arial"/>
              </a:rPr>
              <a:t>ACKNOWLEDGEMENTS</a:t>
            </a:r>
            <a:endParaRPr b="1" i="0" sz="5000" u="none" cap="none" strike="noStrike">
              <a:solidFill>
                <a:srgbClr val="004AAD"/>
              </a:solidFill>
              <a:latin typeface="Arial"/>
              <a:ea typeface="Arial"/>
              <a:cs typeface="Arial"/>
              <a:sym typeface="Arial"/>
            </a:endParaRPr>
          </a:p>
        </p:txBody>
      </p:sp>
      <p:sp>
        <p:nvSpPr>
          <p:cNvPr id="68" name="Google Shape;68;p1"/>
          <p:cNvSpPr txBox="1"/>
          <p:nvPr/>
        </p:nvSpPr>
        <p:spPr>
          <a:xfrm>
            <a:off x="1143000" y="39659131"/>
            <a:ext cx="4464900" cy="769500"/>
          </a:xfrm>
          <a:prstGeom prst="rect">
            <a:avLst/>
          </a:prstGeom>
          <a:solidFill>
            <a:srgbClr val="000000">
              <a:alpha val="0"/>
            </a:srgbClr>
          </a:solid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000000"/>
              </a:buClr>
              <a:buSzPts val="5000"/>
              <a:buFont typeface="Arial"/>
              <a:buNone/>
            </a:pPr>
            <a:r>
              <a:rPr b="1" i="0" lang="pt-BR" sz="5000" u="none" cap="none" strike="noStrike">
                <a:solidFill>
                  <a:srgbClr val="004AAD"/>
                </a:solidFill>
                <a:latin typeface="Arial"/>
                <a:ea typeface="Arial"/>
                <a:cs typeface="Arial"/>
                <a:sym typeface="Arial"/>
              </a:rPr>
              <a:t>REFERENCES</a:t>
            </a:r>
            <a:endParaRPr b="1" i="0" sz="5000" u="none" cap="none" strike="noStrike">
              <a:solidFill>
                <a:srgbClr val="004AAD"/>
              </a:solidFill>
              <a:latin typeface="Arial"/>
              <a:ea typeface="Arial"/>
              <a:cs typeface="Arial"/>
              <a:sym typeface="Arial"/>
            </a:endParaRPr>
          </a:p>
        </p:txBody>
      </p:sp>
      <p:sp>
        <p:nvSpPr>
          <p:cNvPr id="69" name="Google Shape;69;p1"/>
          <p:cNvSpPr txBox="1"/>
          <p:nvPr/>
        </p:nvSpPr>
        <p:spPr>
          <a:xfrm>
            <a:off x="1143000" y="40377444"/>
            <a:ext cx="8652300" cy="1385400"/>
          </a:xfrm>
          <a:prstGeom prst="rect">
            <a:avLst/>
          </a:prstGeom>
          <a:solidFill>
            <a:srgbClr val="000000">
              <a:alpha val="0"/>
            </a:srgbClr>
          </a:solid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000000"/>
              </a:buClr>
              <a:buSzPts val="3000"/>
              <a:buFont typeface="Arial"/>
              <a:buNone/>
            </a:pPr>
            <a:r>
              <a:rPr b="0" i="0" lang="pt-BR" sz="3000" u="none" cap="none" strike="noStrike">
                <a:solidFill>
                  <a:schemeClr val="dk1"/>
                </a:solidFill>
                <a:latin typeface="Arial"/>
                <a:ea typeface="Arial"/>
                <a:cs typeface="Arial"/>
                <a:sym typeface="Arial"/>
              </a:rPr>
              <a:t>Lorem ipsum dolor sit amet, consectetuer adipiscing elit, sed diam nonu</a:t>
            </a:r>
            <a:endParaRPr b="0" i="0" sz="3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3000"/>
              <a:buFont typeface="Arial"/>
              <a:buNone/>
            </a:pPr>
            <a:r>
              <a:t/>
            </a:r>
            <a:endParaRPr b="0" i="0" sz="3000" u="none" cap="none" strike="noStrike">
              <a:solidFill>
                <a:srgbClr val="000000"/>
              </a:solidFill>
              <a:latin typeface="Arial"/>
              <a:ea typeface="Arial"/>
              <a:cs typeface="Arial"/>
              <a:sym typeface="Arial"/>
            </a:endParaRPr>
          </a:p>
        </p:txBody>
      </p:sp>
      <p:sp>
        <p:nvSpPr>
          <p:cNvPr id="70" name="Google Shape;70;p1"/>
          <p:cNvSpPr txBox="1"/>
          <p:nvPr/>
        </p:nvSpPr>
        <p:spPr>
          <a:xfrm>
            <a:off x="1525750" y="18915173"/>
            <a:ext cx="29018400" cy="3059100"/>
          </a:xfrm>
          <a:prstGeom prst="rect">
            <a:avLst/>
          </a:prstGeom>
          <a:solidFill>
            <a:srgbClr val="000000">
              <a:alpha val="0"/>
            </a:srgbClr>
          </a:solid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3000"/>
              <a:buFont typeface="Arial"/>
              <a:buNone/>
            </a:pPr>
            <a:r>
              <a:rPr b="0" i="0" lang="pt-BR" sz="3000" u="none" cap="none" strike="noStrike">
                <a:solidFill>
                  <a:srgbClr val="000000"/>
                </a:solidFill>
                <a:latin typeface="Arial"/>
                <a:ea typeface="Arial"/>
                <a:cs typeface="Arial"/>
                <a:sym typeface="Arial"/>
              </a:rPr>
              <a:t>Lorem ipsum dolor sit amet, consectetuer adipiscing elit, sed diam nonummy nibh euismod tincidunt ut laoreet dolore magna aliquam erat volutpat. Ut wisi enim ad minim veniam, quis nostrud exerci tation ullamcorper suscipit lobortis nisl ut aliquip ex ea commodo consequat. Duis autem vel eum iriure dolor in hendrerit in vulputate velit esse molestie consequat, vel illum dolore eu feugiat nulla facilisis at vero eros et accumsan et iusto odio dignissim qui blandit praesent luptatum zzril delenit augue duis dolore te feugait nulla facilisi.</a:t>
            </a:r>
            <a:endParaRPr b="0" i="0" sz="3000" u="none" cap="none" strike="noStrike">
              <a:solidFill>
                <a:srgbClr val="000000"/>
              </a:solidFill>
              <a:latin typeface="Arial"/>
              <a:ea typeface="Arial"/>
              <a:cs typeface="Arial"/>
              <a:sym typeface="Arial"/>
            </a:endParaRPr>
          </a:p>
          <a:p>
            <a:pPr indent="0" lvl="0" marL="0" marR="0" rtl="0" algn="l">
              <a:lnSpc>
                <a:spcPct val="100000"/>
              </a:lnSpc>
              <a:spcBef>
                <a:spcPts val="2250"/>
              </a:spcBef>
              <a:spcAft>
                <a:spcPts val="0"/>
              </a:spcAft>
              <a:buClr>
                <a:srgbClr val="000000"/>
              </a:buClr>
              <a:buSzPts val="3000"/>
              <a:buFont typeface="Arial"/>
              <a:buNone/>
            </a:pPr>
            <a:r>
              <a:rPr b="0" i="0" lang="pt-BR" sz="3000" u="none" cap="none" strike="noStrike">
                <a:solidFill>
                  <a:srgbClr val="000000"/>
                </a:solidFill>
                <a:latin typeface="Arial"/>
                <a:ea typeface="Arial"/>
                <a:cs typeface="Arial"/>
                <a:sym typeface="Arial"/>
              </a:rPr>
              <a:t>Lorem ipsum dolor sit amet, consectetuer adipiscing elit, sed diam nonummy nibh euismod tincidunt ut laoreet dolore magna aliquam erat volutpat. Ut wisi enim ad minim veniam, quis nostrud exerci tation ullamcorper suscipit lobortis nisl ut aliquip ex ea commodo consequat. Duis autem vel eum iriure dolor in.</a:t>
            </a:r>
            <a:endParaRPr b="0" i="0" sz="3000" u="none" cap="none" strike="noStrike">
              <a:solidFill>
                <a:srgbClr val="000000"/>
              </a:solidFill>
              <a:latin typeface="Arial"/>
              <a:ea typeface="Arial"/>
              <a:cs typeface="Arial"/>
              <a:sym typeface="Arial"/>
            </a:endParaRPr>
          </a:p>
        </p:txBody>
      </p:sp>
      <p:sp>
        <p:nvSpPr>
          <p:cNvPr id="71" name="Google Shape;71;p1"/>
          <p:cNvSpPr txBox="1"/>
          <p:nvPr/>
        </p:nvSpPr>
        <p:spPr>
          <a:xfrm>
            <a:off x="1470450" y="10683700"/>
            <a:ext cx="5119800" cy="769500"/>
          </a:xfrm>
          <a:prstGeom prst="rect">
            <a:avLst/>
          </a:prstGeom>
          <a:solidFill>
            <a:srgbClr val="000000">
              <a:alpha val="0"/>
            </a:srgbClr>
          </a:solid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000000"/>
              </a:buClr>
              <a:buSzPts val="5000"/>
              <a:buFont typeface="Arial"/>
              <a:buNone/>
            </a:pPr>
            <a:r>
              <a:rPr b="1" i="0" lang="pt-BR" sz="5000" u="none" cap="none" strike="noStrike">
                <a:solidFill>
                  <a:srgbClr val="004AAD"/>
                </a:solidFill>
                <a:latin typeface="Arial"/>
                <a:ea typeface="Arial"/>
                <a:cs typeface="Arial"/>
                <a:sym typeface="Arial"/>
              </a:rPr>
              <a:t>INTRODUCTION</a:t>
            </a:r>
            <a:endParaRPr b="1" i="0" sz="5000" u="none" cap="none" strike="noStrike">
              <a:solidFill>
                <a:srgbClr val="004AAD"/>
              </a:solidFill>
              <a:latin typeface="Arial"/>
              <a:ea typeface="Arial"/>
              <a:cs typeface="Arial"/>
              <a:sym typeface="Arial"/>
            </a:endParaRPr>
          </a:p>
        </p:txBody>
      </p:sp>
      <p:sp>
        <p:nvSpPr>
          <p:cNvPr id="72" name="Google Shape;72;p1"/>
          <p:cNvSpPr txBox="1"/>
          <p:nvPr/>
        </p:nvSpPr>
        <p:spPr>
          <a:xfrm>
            <a:off x="1470450" y="11690775"/>
            <a:ext cx="14573100" cy="3232500"/>
          </a:xfrm>
          <a:prstGeom prst="rect">
            <a:avLst/>
          </a:prstGeom>
          <a:solidFill>
            <a:srgbClr val="000000">
              <a:alpha val="0"/>
            </a:srgbClr>
          </a:solid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3000"/>
              <a:buFont typeface="Arial"/>
              <a:buNone/>
            </a:pPr>
            <a:r>
              <a:rPr b="0" i="0" lang="pt-BR" sz="3000" u="none" cap="none" strike="noStrike">
                <a:solidFill>
                  <a:srgbClr val="000000"/>
                </a:solidFill>
                <a:latin typeface="Arial"/>
                <a:ea typeface="Arial"/>
                <a:cs typeface="Arial"/>
                <a:sym typeface="Arial"/>
              </a:rPr>
              <a:t>Lorem ipsum dolor sit amet, consectetuer adipiscing elit, sed diam nonummy nibh euismod tincidunt ut laoreet dolore magna aliquam erat volutpat. Ut wisi enim ad minim veniam, quis nostrud exerci tation ullamcorper suscipit lobortis nisl ut aliquip ex ea commodo consequat. Duis autem vel eum iriure dolor in hendrerit in vulputate velit esse molestie consequat, vel illum dolore eu feugiat nulla facilisis at vero eros et accumsan et iusto odio dignissim qui blandit praesent luptatum zzril delenit augue duis dolore te feugait nulla facilisi.</a:t>
            </a:r>
            <a:endParaRPr b="0" i="0" sz="3000" u="none" cap="none" strike="noStrike">
              <a:solidFill>
                <a:srgbClr val="000000"/>
              </a:solidFill>
              <a:latin typeface="Arial"/>
              <a:ea typeface="Arial"/>
              <a:cs typeface="Arial"/>
              <a:sym typeface="Arial"/>
            </a:endParaRPr>
          </a:p>
        </p:txBody>
      </p:sp>
      <p:sp>
        <p:nvSpPr>
          <p:cNvPr id="73" name="Google Shape;73;p1"/>
          <p:cNvSpPr txBox="1"/>
          <p:nvPr/>
        </p:nvSpPr>
        <p:spPr>
          <a:xfrm>
            <a:off x="17841450" y="40484244"/>
            <a:ext cx="11609100" cy="923400"/>
          </a:xfrm>
          <a:prstGeom prst="rect">
            <a:avLst/>
          </a:prstGeom>
          <a:solidFill>
            <a:srgbClr val="000000">
              <a:alpha val="0"/>
            </a:srgbClr>
          </a:solid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3000"/>
              <a:buFont typeface="Arial"/>
              <a:buNone/>
            </a:pPr>
            <a:r>
              <a:rPr b="0" i="0" lang="pt-BR" sz="3000" u="none" cap="none" strike="noStrike">
                <a:solidFill>
                  <a:srgbClr val="000000"/>
                </a:solidFill>
                <a:latin typeface="Arial"/>
                <a:ea typeface="Arial"/>
                <a:cs typeface="Arial"/>
                <a:sym typeface="Arial"/>
              </a:rPr>
              <a:t>Lorem ipsum dolor sit amet, consectetuer adipiscing elit, sed diam nonu</a:t>
            </a:r>
            <a:endParaRPr b="0" i="0" sz="3000" u="none" cap="none" strike="noStrike">
              <a:solidFill>
                <a:srgbClr val="000000"/>
              </a:solidFill>
              <a:latin typeface="Arial"/>
              <a:ea typeface="Arial"/>
              <a:cs typeface="Arial"/>
              <a:sym typeface="Arial"/>
            </a:endParaRPr>
          </a:p>
        </p:txBody>
      </p:sp>
      <p:sp>
        <p:nvSpPr>
          <p:cNvPr id="74" name="Google Shape;74;p1"/>
          <p:cNvSpPr txBox="1"/>
          <p:nvPr/>
        </p:nvSpPr>
        <p:spPr>
          <a:xfrm>
            <a:off x="1470450" y="34671030"/>
            <a:ext cx="4464900" cy="769500"/>
          </a:xfrm>
          <a:prstGeom prst="rect">
            <a:avLst/>
          </a:prstGeom>
          <a:solidFill>
            <a:srgbClr val="000000">
              <a:alpha val="0"/>
            </a:srgbClr>
          </a:solid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000000"/>
              </a:buClr>
              <a:buSzPts val="5000"/>
              <a:buFont typeface="Arial"/>
              <a:buNone/>
            </a:pPr>
            <a:r>
              <a:rPr b="1" i="0" lang="pt-BR" sz="5000" u="none" cap="none" strike="noStrike">
                <a:solidFill>
                  <a:srgbClr val="004AAD"/>
                </a:solidFill>
                <a:latin typeface="Arial"/>
                <a:ea typeface="Arial"/>
                <a:cs typeface="Arial"/>
                <a:sym typeface="Arial"/>
              </a:rPr>
              <a:t>CONCLUSION</a:t>
            </a:r>
            <a:endParaRPr b="1" i="0" sz="5000" u="none" cap="none" strike="noStrike">
              <a:solidFill>
                <a:srgbClr val="004AAD"/>
              </a:solidFill>
              <a:latin typeface="Arial"/>
              <a:ea typeface="Arial"/>
              <a:cs typeface="Arial"/>
              <a:sym typeface="Arial"/>
            </a:endParaRPr>
          </a:p>
        </p:txBody>
      </p:sp>
      <p:sp>
        <p:nvSpPr>
          <p:cNvPr id="75" name="Google Shape;75;p1"/>
          <p:cNvSpPr txBox="1"/>
          <p:nvPr/>
        </p:nvSpPr>
        <p:spPr>
          <a:xfrm>
            <a:off x="14395600" y="4187197"/>
            <a:ext cx="3278700" cy="1231500"/>
          </a:xfrm>
          <a:prstGeom prst="rect">
            <a:avLst/>
          </a:prstGeom>
          <a:noFill/>
          <a:ln>
            <a:noFill/>
          </a:ln>
        </p:spPr>
        <p:txBody>
          <a:bodyPr anchorCtr="0" anchor="t" bIns="0" lIns="0" spcFirstLastPara="1" rIns="0" wrap="square" tIns="0">
            <a:spAutoFit/>
          </a:bodyPr>
          <a:lstStyle/>
          <a:p>
            <a:pPr indent="0" lvl="0" marL="0" marR="0" rtl="0" algn="ctr">
              <a:lnSpc>
                <a:spcPct val="139985"/>
              </a:lnSpc>
              <a:spcBef>
                <a:spcPts val="0"/>
              </a:spcBef>
              <a:spcAft>
                <a:spcPts val="0"/>
              </a:spcAft>
              <a:buClr>
                <a:srgbClr val="000000"/>
              </a:buClr>
              <a:buSzPts val="8000"/>
              <a:buFont typeface="Arial"/>
              <a:buNone/>
            </a:pPr>
            <a:r>
              <a:rPr b="1" i="0" lang="pt-BR" sz="8000" u="none" cap="none" strike="noStrike">
                <a:solidFill>
                  <a:srgbClr val="004AAD"/>
                </a:solidFill>
                <a:latin typeface="Arial"/>
                <a:ea typeface="Arial"/>
                <a:cs typeface="Arial"/>
                <a:sym typeface="Arial"/>
              </a:rPr>
              <a:t>Title</a:t>
            </a:r>
            <a:endParaRPr b="1" i="0" sz="8000" u="none" cap="none" strike="noStrike">
              <a:solidFill>
                <a:srgbClr val="004AAD"/>
              </a:solidFill>
              <a:latin typeface="Arial"/>
              <a:ea typeface="Arial"/>
              <a:cs typeface="Arial"/>
              <a:sym typeface="Arial"/>
            </a:endParaRPr>
          </a:p>
        </p:txBody>
      </p:sp>
      <p:sp>
        <p:nvSpPr>
          <p:cNvPr id="76" name="Google Shape;76;p1"/>
          <p:cNvSpPr txBox="1"/>
          <p:nvPr/>
        </p:nvSpPr>
        <p:spPr>
          <a:xfrm>
            <a:off x="17244425" y="11795200"/>
            <a:ext cx="13331100" cy="3232500"/>
          </a:xfrm>
          <a:prstGeom prst="rect">
            <a:avLst/>
          </a:prstGeom>
          <a:solidFill>
            <a:srgbClr val="000000">
              <a:alpha val="0"/>
            </a:srgbClr>
          </a:solid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3000"/>
              <a:buFont typeface="Arial"/>
              <a:buNone/>
            </a:pPr>
            <a:r>
              <a:rPr b="0" i="0" lang="pt-BR" sz="3000" u="none" cap="none" strike="noStrike">
                <a:solidFill>
                  <a:srgbClr val="000000"/>
                </a:solidFill>
                <a:latin typeface="Arial"/>
                <a:ea typeface="Arial"/>
                <a:cs typeface="Arial"/>
                <a:sym typeface="Arial"/>
              </a:rPr>
              <a:t>Lorem ipsum dolor sit amet, consectetuer adipiscing elit, sed diam nonummy nibh euismod tincidunt ut laoreet dolore magna aliquam erat volutpat. Ut wisi enim ad minim veniam, quis nostrud exerci tation ullamcorper suscipit lobortis nisl ut aliquip ex ea commodo consequat. Duis autem vel eum iriure dolor in hendrerit in vulputate velit esse molestie consequat, vel illum dolore eu feugiat nulla facilisis at vero eros et accumsan et iusto odio dignissim qui blandit praesent luptatum zzril delenit augue duis dolore te feugait nulla facilisi.</a:t>
            </a:r>
            <a:endParaRPr b="0" i="0" sz="3000" u="none" cap="none" strike="noStrike">
              <a:solidFill>
                <a:srgbClr val="000000"/>
              </a:solidFill>
              <a:latin typeface="Arial"/>
              <a:ea typeface="Arial"/>
              <a:cs typeface="Arial"/>
              <a:sym typeface="Arial"/>
            </a:endParaRPr>
          </a:p>
        </p:txBody>
      </p:sp>
      <p:sp>
        <p:nvSpPr>
          <p:cNvPr id="77" name="Google Shape;77;p1"/>
          <p:cNvSpPr txBox="1"/>
          <p:nvPr/>
        </p:nvSpPr>
        <p:spPr>
          <a:xfrm>
            <a:off x="22544300" y="265588"/>
            <a:ext cx="5119800" cy="2007300"/>
          </a:xfrm>
          <a:prstGeom prst="rect">
            <a:avLst/>
          </a:prstGeom>
          <a:solidFill>
            <a:schemeClr val="lt1"/>
          </a:solid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5000"/>
              <a:buFont typeface="Arial"/>
              <a:buNone/>
            </a:pPr>
            <a:r>
              <a:rPr b="1" i="0" lang="pt-BR" sz="5000" u="none" cap="none" strike="noStrike">
                <a:solidFill>
                  <a:schemeClr val="dk1"/>
                </a:solidFill>
                <a:latin typeface="Arial"/>
                <a:ea typeface="Arial"/>
                <a:cs typeface="Arial"/>
                <a:sym typeface="Arial"/>
              </a:rPr>
              <a:t>Code ID</a:t>
            </a:r>
            <a:endParaRPr b="1" i="0" sz="5000" u="none" cap="none" strike="noStrike">
              <a:solidFill>
                <a:schemeClr val="dk1"/>
              </a:solidFill>
              <a:latin typeface="Arial"/>
              <a:ea typeface="Arial"/>
              <a:cs typeface="Arial"/>
              <a:sym typeface="Arial"/>
            </a:endParaRPr>
          </a:p>
        </p:txBody>
      </p:sp>
      <p:sp>
        <p:nvSpPr>
          <p:cNvPr id="78" name="Google Shape;78;p1"/>
          <p:cNvSpPr/>
          <p:nvPr/>
        </p:nvSpPr>
        <p:spPr>
          <a:xfrm>
            <a:off x="1146572" y="9164785"/>
            <a:ext cx="30118200" cy="95400"/>
          </a:xfrm>
          <a:prstGeom prst="rect">
            <a:avLst/>
          </a:prstGeom>
          <a:solidFill>
            <a:srgbClr val="C1ECE0"/>
          </a:solidFill>
          <a:ln cap="flat" cmpd="sng" w="9525">
            <a:solidFill>
              <a:srgbClr val="A7CDF5"/>
            </a:solidFill>
            <a:prstDash val="solid"/>
            <a:round/>
            <a:headEnd len="sm" w="sm" type="none"/>
            <a:tailEnd len="sm" w="sm" type="none"/>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 name="Google Shape;79;p1"/>
          <p:cNvSpPr/>
          <p:nvPr/>
        </p:nvSpPr>
        <p:spPr>
          <a:xfrm>
            <a:off x="1140900" y="38616543"/>
            <a:ext cx="30118200" cy="95400"/>
          </a:xfrm>
          <a:prstGeom prst="rect">
            <a:avLst/>
          </a:prstGeom>
          <a:solidFill>
            <a:srgbClr val="004AAD"/>
          </a:solid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80" name="Google Shape;80;p1"/>
          <p:cNvPicPr preferRelativeResize="0"/>
          <p:nvPr/>
        </p:nvPicPr>
        <p:blipFill rotWithShape="1">
          <a:blip r:embed="rId8">
            <a:alphaModFix/>
          </a:blip>
          <a:srcRect b="0" l="0" r="0" t="0"/>
          <a:stretch/>
        </p:blipFill>
        <p:spPr>
          <a:xfrm>
            <a:off x="17320697" y="24020517"/>
            <a:ext cx="12061800" cy="7470900"/>
          </a:xfrm>
          <a:prstGeom prst="rect">
            <a:avLst/>
          </a:prstGeom>
          <a:noFill/>
          <a:ln>
            <a:noFill/>
          </a:ln>
        </p:spPr>
      </p:pic>
      <p:pic>
        <p:nvPicPr>
          <p:cNvPr id="81" name="Google Shape;81;p1"/>
          <p:cNvPicPr preferRelativeResize="0"/>
          <p:nvPr/>
        </p:nvPicPr>
        <p:blipFill rotWithShape="1">
          <a:blip r:embed="rId8">
            <a:alphaModFix/>
          </a:blip>
          <a:srcRect b="0" l="0" r="0" t="0"/>
          <a:stretch/>
        </p:blipFill>
        <p:spPr>
          <a:xfrm>
            <a:off x="1666360" y="24024089"/>
            <a:ext cx="12061800" cy="7470900"/>
          </a:xfrm>
          <a:prstGeom prst="rect">
            <a:avLst/>
          </a:prstGeom>
          <a:noFill/>
          <a:ln>
            <a:noFill/>
          </a:ln>
        </p:spPr>
      </p:pic>
      <p:sp>
        <p:nvSpPr>
          <p:cNvPr id="82" name="Google Shape;82;p1"/>
          <p:cNvSpPr txBox="1"/>
          <p:nvPr/>
        </p:nvSpPr>
        <p:spPr>
          <a:xfrm>
            <a:off x="3053800" y="6313176"/>
            <a:ext cx="25962300" cy="2144100"/>
          </a:xfrm>
          <a:prstGeom prst="rect">
            <a:avLst/>
          </a:prstGeom>
          <a:noFill/>
          <a:ln>
            <a:noFill/>
          </a:ln>
        </p:spPr>
        <p:txBody>
          <a:bodyPr anchorCtr="0" anchor="t" bIns="45700" lIns="91425" spcFirstLastPara="1" rIns="91425" wrap="square" tIns="45700">
            <a:spAutoFit/>
          </a:bodyPr>
          <a:lstStyle/>
          <a:p>
            <a:pPr indent="0" lvl="0" marL="0" marR="0" rtl="0" algn="ctr">
              <a:lnSpc>
                <a:spcPct val="114000"/>
              </a:lnSpc>
              <a:spcBef>
                <a:spcPts val="0"/>
              </a:spcBef>
              <a:spcAft>
                <a:spcPts val="0"/>
              </a:spcAft>
              <a:buClr>
                <a:srgbClr val="000000"/>
              </a:buClr>
              <a:buSzPts val="4500"/>
              <a:buFont typeface="Arial"/>
              <a:buNone/>
            </a:pPr>
            <a:r>
              <a:rPr b="1" i="0" lang="pt-BR" sz="4500" u="none" cap="none" strike="noStrike">
                <a:solidFill>
                  <a:srgbClr val="000000"/>
                </a:solidFill>
                <a:latin typeface="Arial"/>
                <a:ea typeface="Arial"/>
                <a:cs typeface="Arial"/>
                <a:sym typeface="Arial"/>
              </a:rPr>
              <a:t>Author1 SURNAME </a:t>
            </a:r>
            <a:r>
              <a:rPr b="1" baseline="30000" i="0" lang="pt-BR" sz="4500" u="none" cap="none" strike="noStrike">
                <a:solidFill>
                  <a:srgbClr val="000000"/>
                </a:solidFill>
                <a:latin typeface="Arial"/>
                <a:ea typeface="Arial"/>
                <a:cs typeface="Arial"/>
                <a:sym typeface="Arial"/>
              </a:rPr>
              <a:t>1</a:t>
            </a:r>
            <a:r>
              <a:rPr b="1" i="0" lang="pt-BR" sz="4500" u="none" cap="none" strike="noStrike">
                <a:solidFill>
                  <a:srgbClr val="000000"/>
                </a:solidFill>
                <a:latin typeface="Arial"/>
                <a:ea typeface="Arial"/>
                <a:cs typeface="Arial"/>
                <a:sym typeface="Arial"/>
              </a:rPr>
              <a:t>, Author2 SURNAME2 </a:t>
            </a:r>
            <a:r>
              <a:rPr b="1" baseline="30000" i="0" lang="pt-BR" sz="4500" u="none" cap="none" strike="noStrike">
                <a:solidFill>
                  <a:srgbClr val="000000"/>
                </a:solidFill>
                <a:latin typeface="Arial"/>
                <a:ea typeface="Arial"/>
                <a:cs typeface="Arial"/>
                <a:sym typeface="Arial"/>
              </a:rPr>
              <a:t>2,3</a:t>
            </a:r>
            <a:r>
              <a:rPr b="1" i="0" lang="pt-BR" sz="4500" u="none" cap="none" strike="noStrike">
                <a:solidFill>
                  <a:srgbClr val="000000"/>
                </a:solidFill>
                <a:latin typeface="Arial"/>
                <a:ea typeface="Arial"/>
                <a:cs typeface="Arial"/>
                <a:sym typeface="Arial"/>
              </a:rPr>
              <a:t>, Author3 SURNAME3 </a:t>
            </a:r>
            <a:r>
              <a:rPr b="1" baseline="30000" i="0" lang="pt-BR" sz="4500" u="none" cap="none" strike="noStrike">
                <a:solidFill>
                  <a:srgbClr val="000000"/>
                </a:solidFill>
                <a:latin typeface="Arial"/>
                <a:ea typeface="Arial"/>
                <a:cs typeface="Arial"/>
                <a:sym typeface="Arial"/>
              </a:rPr>
              <a:t>4</a:t>
            </a:r>
            <a:endParaRPr b="1" i="0" sz="4500" u="none" cap="none" strike="noStrike">
              <a:solidFill>
                <a:srgbClr val="000000"/>
              </a:solidFill>
              <a:latin typeface="Arial"/>
              <a:ea typeface="Arial"/>
              <a:cs typeface="Arial"/>
              <a:sym typeface="Arial"/>
            </a:endParaRPr>
          </a:p>
          <a:p>
            <a:pPr indent="0" lvl="0" marL="0" marR="0" rtl="0" algn="ctr">
              <a:lnSpc>
                <a:spcPct val="100000"/>
              </a:lnSpc>
              <a:spcBef>
                <a:spcPts val="600"/>
              </a:spcBef>
              <a:spcAft>
                <a:spcPts val="0"/>
              </a:spcAft>
              <a:buClr>
                <a:srgbClr val="000000"/>
              </a:buClr>
              <a:buSzPts val="3600"/>
              <a:buFont typeface="Arial"/>
              <a:buNone/>
            </a:pPr>
            <a:r>
              <a:rPr b="0" baseline="30000" i="0" lang="pt-BR" sz="3600" u="none" cap="none" strike="noStrike">
                <a:solidFill>
                  <a:srgbClr val="000000"/>
                </a:solidFill>
                <a:latin typeface="Arial"/>
                <a:ea typeface="Arial"/>
                <a:cs typeface="Arial"/>
                <a:sym typeface="Arial"/>
              </a:rPr>
              <a:t>1</a:t>
            </a:r>
            <a:r>
              <a:rPr b="0" i="0" lang="pt-BR" sz="3600" u="none" cap="none" strike="noStrike">
                <a:solidFill>
                  <a:srgbClr val="000000"/>
                </a:solidFill>
                <a:latin typeface="Arial"/>
                <a:ea typeface="Arial"/>
                <a:cs typeface="Arial"/>
                <a:sym typeface="Arial"/>
              </a:rPr>
              <a:t> Institution 1, </a:t>
            </a:r>
            <a:r>
              <a:rPr b="0" baseline="30000" i="0" lang="pt-BR" sz="3600" u="none" cap="none" strike="noStrike">
                <a:solidFill>
                  <a:srgbClr val="000000"/>
                </a:solidFill>
                <a:latin typeface="Arial"/>
                <a:ea typeface="Arial"/>
                <a:cs typeface="Arial"/>
                <a:sym typeface="Arial"/>
              </a:rPr>
              <a:t>2 </a:t>
            </a:r>
            <a:r>
              <a:rPr b="0" i="0" lang="pt-BR" sz="3600" u="none" cap="none" strike="noStrike">
                <a:solidFill>
                  <a:schemeClr val="dk1"/>
                </a:solidFill>
                <a:latin typeface="Arial"/>
                <a:ea typeface="Arial"/>
                <a:cs typeface="Arial"/>
                <a:sym typeface="Arial"/>
              </a:rPr>
              <a:t>Institution 2</a:t>
            </a:r>
            <a:r>
              <a:rPr b="0" i="0" lang="pt-BR" sz="3600" u="none" cap="none" strike="noStrike">
                <a:solidFill>
                  <a:srgbClr val="000000"/>
                </a:solidFill>
                <a:latin typeface="Arial"/>
                <a:ea typeface="Arial"/>
                <a:cs typeface="Arial"/>
                <a:sym typeface="Arial"/>
              </a:rPr>
              <a:t>, </a:t>
            </a:r>
            <a:r>
              <a:rPr b="0" baseline="30000" i="0" lang="pt-BR" sz="3600" u="none" cap="none" strike="noStrike">
                <a:solidFill>
                  <a:srgbClr val="000000"/>
                </a:solidFill>
                <a:latin typeface="Arial"/>
                <a:ea typeface="Arial"/>
                <a:cs typeface="Arial"/>
                <a:sym typeface="Arial"/>
              </a:rPr>
              <a:t>3</a:t>
            </a:r>
            <a:r>
              <a:rPr b="0" i="0" lang="pt-BR" sz="3600" u="none" cap="none" strike="noStrike">
                <a:solidFill>
                  <a:srgbClr val="000000"/>
                </a:solidFill>
                <a:latin typeface="Arial"/>
                <a:ea typeface="Arial"/>
                <a:cs typeface="Arial"/>
                <a:sym typeface="Arial"/>
              </a:rPr>
              <a:t> Institution 3, </a:t>
            </a:r>
            <a:r>
              <a:rPr b="0" baseline="30000" i="0" lang="pt-BR" sz="3600" u="none" cap="none" strike="noStrike">
                <a:solidFill>
                  <a:srgbClr val="000000"/>
                </a:solidFill>
                <a:latin typeface="Arial"/>
                <a:ea typeface="Arial"/>
                <a:cs typeface="Arial"/>
                <a:sym typeface="Arial"/>
              </a:rPr>
              <a:t>4</a:t>
            </a:r>
            <a:r>
              <a:rPr b="0" i="0" lang="pt-BR" sz="3600" u="none" cap="none" strike="noStrike">
                <a:solidFill>
                  <a:srgbClr val="000000"/>
                </a:solidFill>
                <a:latin typeface="Arial"/>
                <a:ea typeface="Arial"/>
                <a:cs typeface="Arial"/>
                <a:sym typeface="Arial"/>
              </a:rPr>
              <a:t> Institution 4</a:t>
            </a:r>
            <a:endParaRPr b="0" baseline="30000" i="0" sz="3600" u="none" cap="none" strike="noStrike">
              <a:solidFill>
                <a:srgbClr val="000000"/>
              </a:solidFill>
              <a:latin typeface="Arial"/>
              <a:ea typeface="Arial"/>
              <a:cs typeface="Arial"/>
              <a:sym typeface="Arial"/>
            </a:endParaRPr>
          </a:p>
          <a:p>
            <a:pPr indent="0" lvl="0" marL="0" marR="0" rtl="0" algn="ctr">
              <a:lnSpc>
                <a:spcPct val="100000"/>
              </a:lnSpc>
              <a:spcBef>
                <a:spcPts val="600"/>
              </a:spcBef>
              <a:spcAft>
                <a:spcPts val="0"/>
              </a:spcAft>
              <a:buClr>
                <a:srgbClr val="000000"/>
              </a:buClr>
              <a:buSzPts val="3600"/>
              <a:buFont typeface="Arial"/>
              <a:buNone/>
            </a:pPr>
            <a:r>
              <a:rPr b="0" i="0" lang="pt-BR" sz="3600" u="none" cap="none" strike="noStrike">
                <a:solidFill>
                  <a:srgbClr val="000000"/>
                </a:solidFill>
                <a:latin typeface="Arial"/>
                <a:ea typeface="Arial"/>
                <a:cs typeface="Arial"/>
                <a:sym typeface="Arial"/>
              </a:rPr>
              <a:t>e-mail: </a:t>
            </a:r>
            <a:r>
              <a:rPr b="0" i="0" lang="pt-BR" sz="3600" u="sng" cap="none" strike="noStrike">
                <a:solidFill>
                  <a:schemeClr val="hlink"/>
                </a:solidFill>
                <a:latin typeface="Arial"/>
                <a:ea typeface="Arial"/>
                <a:cs typeface="Arial"/>
                <a:sym typeface="Arial"/>
                <a:hlinkClick r:id="rId9"/>
              </a:rPr>
              <a:t>corresponding@servidor.com</a:t>
            </a:r>
            <a:r>
              <a:rPr b="0" i="0" lang="pt-BR" sz="3600" u="none" cap="none" strike="noStrike">
                <a:solidFill>
                  <a:srgbClr val="000000"/>
                </a:solidFill>
                <a:latin typeface="Arial"/>
                <a:ea typeface="Arial"/>
                <a:cs typeface="Arial"/>
                <a:sym typeface="Arial"/>
              </a:rPr>
              <a:t> </a:t>
            </a:r>
            <a:endParaRPr b="1" i="0" sz="36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Sarita Candida Rabelo</dc:creator>
</cp:coreProperties>
</file>