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28803600" cy="43205400"/>
  <p:notesSz cx="6858000" cy="9144000"/>
  <p:defaultTextStyle>
    <a:defPPr>
      <a:defRPr lang="pt-BR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9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 autoAdjust="0"/>
    <p:restoredTop sz="94671" autoAdjust="0"/>
  </p:normalViewPr>
  <p:slideViewPr>
    <p:cSldViewPr showGuides="1">
      <p:cViewPr varScale="1">
        <p:scale>
          <a:sx n="15" d="100"/>
          <a:sy n="15" d="100"/>
        </p:scale>
        <p:origin x="2467" y="29"/>
      </p:cViewPr>
      <p:guideLst>
        <p:guide orient="horz" pos="13608"/>
        <p:guide pos="90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06525-C9BA-40D7-B2D2-542B7F354B6C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0F5AE-F715-4CE2-AD9A-070F86BD058B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270" y="13421680"/>
            <a:ext cx="24483060" cy="9261158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320540" y="24483060"/>
            <a:ext cx="20162520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2FFC6-63A1-4379-ABA6-4A21B8CD1CE4}" type="datetime1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CB05-BB9A-40B2-93A0-04A61E69923A}" type="datetime1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5286" y="27763473"/>
            <a:ext cx="24483060" cy="8581073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275286" y="18312295"/>
            <a:ext cx="24483060" cy="9451178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74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11E2-347E-4FFF-B12D-8D8A66507441}" type="datetime1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35570" y="63507940"/>
            <a:ext cx="40590072" cy="179642453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605700" y="63507940"/>
            <a:ext cx="40590075" cy="179642453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83A24-84ED-44A2-BA86-5263B6B98956}" type="datetime1">
              <a:rPr lang="pt-BR" smtClean="0"/>
              <a:t>11/03/2024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180" y="1730219"/>
            <a:ext cx="25923240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440180" y="9671212"/>
            <a:ext cx="12726592" cy="403050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440180" y="13701713"/>
            <a:ext cx="12726592" cy="24893114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4631830" y="9671212"/>
            <a:ext cx="12731591" cy="403050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4631830" y="13701713"/>
            <a:ext cx="12731591" cy="24893114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3817-5F0F-4258-8B8C-5E1A6ECBD335}" type="datetime1">
              <a:rPr lang="pt-BR" smtClean="0"/>
              <a:t>11/03/2024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138A-A178-4A74-A7EF-626C348F299E}" type="datetime1">
              <a:rPr lang="pt-BR" smtClean="0"/>
              <a:t>11/03/2024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DABF6-D828-4B4E-97F1-D88AAA51CD13}" type="datetime1">
              <a:rPr lang="pt-BR" smtClean="0"/>
              <a:t>11/03/2024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182" y="1720215"/>
            <a:ext cx="9476186" cy="7320915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1261407" y="1720218"/>
            <a:ext cx="16102013" cy="36874612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440182" y="9041133"/>
            <a:ext cx="9476186" cy="29553697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93F0A-4913-4115-BEE2-2FE448884846}" type="datetime1">
              <a:rPr lang="pt-BR" smtClean="0"/>
              <a:t>11/03/2024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707" y="30243780"/>
            <a:ext cx="17282160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707" y="3860483"/>
            <a:ext cx="17282160" cy="25923240"/>
          </a:xfrm>
        </p:spPr>
        <p:txBody>
          <a:bodyPr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645707" y="33814229"/>
            <a:ext cx="17282160" cy="5070631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5646E-9267-4941-B05D-E480E4452BDC}" type="datetime1">
              <a:rPr lang="pt-BR" smtClean="0"/>
              <a:t>11/03/2024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F02A-D8BD-49C9-BFB3-C4FA34320907}" type="datetime1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783225" y="10901365"/>
            <a:ext cx="20412551" cy="23224902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35568" y="10901365"/>
            <a:ext cx="60767595" cy="23224902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B810-CD30-4D05-8C85-5826750BF511}" type="datetime1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440180" y="1730219"/>
            <a:ext cx="25923240" cy="7200900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0180" y="10081263"/>
            <a:ext cx="25923240" cy="28513567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440180" y="40045008"/>
            <a:ext cx="6720840" cy="2300288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F1BF9-C1FC-4F15-B0D1-3D0596A9BD55}" type="datetime1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9841230" y="40045008"/>
            <a:ext cx="9121140" cy="2300288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0642580" y="40045008"/>
            <a:ext cx="6720840" cy="2300288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CAC78-25FE-4CE7-9C63-50CE3596F13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11480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0" indent="-154305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for a convention&#10;&#10;Description automatically generated">
            <a:extLst>
              <a:ext uri="{FF2B5EF4-FFF2-40B4-BE49-F238E27FC236}">
                <a16:creationId xmlns:a16="http://schemas.microsoft.com/office/drawing/2014/main" id="{69909A3A-F208-BC6B-FC94-79DC5FB4B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0" y="0"/>
            <a:ext cx="28803601" cy="12621052"/>
          </a:xfrm>
          <a:prstGeom prst="rect">
            <a:avLst/>
          </a:prstGeom>
        </p:spPr>
      </p:pic>
      <p:sp>
        <p:nvSpPr>
          <p:cNvPr id="6" name="Título 1"/>
          <p:cNvSpPr txBox="1"/>
          <p:nvPr/>
        </p:nvSpPr>
        <p:spPr>
          <a:xfrm>
            <a:off x="251983" y="13599454"/>
            <a:ext cx="28299143" cy="5476426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 fontScale="25000" lnSpcReduction="20000"/>
          </a:bodyPr>
          <a:lstStyle>
            <a:lvl1pPr algn="ctr" defTabSz="4114800" rtl="0" eaLnBrk="1" latinLnBrk="0" hangingPunct="1">
              <a:spcBef>
                <a:spcPct val="0"/>
              </a:spcBef>
              <a:buNone/>
              <a:defRPr sz="19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800" b="1" dirty="0"/>
              <a:t>E-PÔSTER</a:t>
            </a:r>
          </a:p>
          <a:p>
            <a:endParaRPr lang="pt-BR" sz="24000" b="1" dirty="0"/>
          </a:p>
          <a:p>
            <a:r>
              <a:rPr lang="pt-BR" sz="12800" dirty="0">
                <a:solidFill>
                  <a:srgbClr val="FF0000"/>
                </a:solidFill>
              </a:rPr>
              <a:t>(Substitua os textos em azul pelos dados do seu trabalho. Não altere fontes, cores e formatação)</a:t>
            </a:r>
          </a:p>
          <a:p>
            <a:pPr algn="l"/>
            <a:endParaRPr lang="pt-BR" sz="16000" b="1" dirty="0"/>
          </a:p>
          <a:p>
            <a:r>
              <a:rPr lang="pt-BR" sz="16000" b="1" dirty="0"/>
              <a:t>Título: </a:t>
            </a:r>
            <a:r>
              <a:rPr lang="pt-BR" sz="16000" dirty="0">
                <a:solidFill>
                  <a:srgbClr val="0070C0"/>
                </a:solidFill>
              </a:rPr>
              <a:t>EM LETRAS MAIÚSCULAS, ESTILO NEGRITO E ALINHAMENTO CENTRALIZADO</a:t>
            </a:r>
            <a:r>
              <a:rPr lang="pt-BR" sz="16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pt-BR" sz="16000" b="1" dirty="0"/>
            </a:br>
            <a:endParaRPr lang="pt-BR" sz="16000" b="1" dirty="0"/>
          </a:p>
          <a:p>
            <a:pPr algn="r"/>
            <a:r>
              <a:rPr lang="pt-BR" sz="16000" b="1" dirty="0"/>
              <a:t>Nome do(s) autor(es): </a:t>
            </a:r>
            <a:r>
              <a:rPr lang="pt-BR" sz="16000" i="1" dirty="0">
                <a:solidFill>
                  <a:srgbClr val="0070C0"/>
                </a:solidFill>
              </a:rPr>
              <a:t>estilo itálico e alinhamento à direita.</a:t>
            </a:r>
          </a:p>
          <a:p>
            <a:pPr algn="r"/>
            <a:br>
              <a:rPr lang="pt-BR" sz="16000" b="1" dirty="0"/>
            </a:br>
            <a:r>
              <a:rPr lang="pt-BR" sz="16000" b="1" dirty="0"/>
              <a:t>Nome da instituição: </a:t>
            </a:r>
            <a:r>
              <a:rPr lang="pt-BR" sz="16000" i="1" dirty="0">
                <a:solidFill>
                  <a:srgbClr val="0070C0"/>
                </a:solidFill>
              </a:rPr>
              <a:t>estilo itálico e alinhamento à direita.</a:t>
            </a:r>
          </a:p>
        </p:txBody>
      </p:sp>
      <p:sp>
        <p:nvSpPr>
          <p:cNvPr id="9" name="Título 1"/>
          <p:cNvSpPr txBox="1"/>
          <p:nvPr/>
        </p:nvSpPr>
        <p:spPr>
          <a:xfrm>
            <a:off x="1534537" y="19571505"/>
            <a:ext cx="25778863" cy="1440160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>
            <a:lvl1pPr algn="ctr" defTabSz="4114800" rtl="0" eaLnBrk="1" latinLnBrk="0" hangingPunct="1">
              <a:spcBef>
                <a:spcPct val="0"/>
              </a:spcBef>
              <a:buNone/>
              <a:defRPr sz="19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4000" b="1" dirty="0"/>
              <a:t>Palavras-chave: </a:t>
            </a:r>
            <a:r>
              <a:rPr lang="pt-BR" sz="4000" dirty="0">
                <a:solidFill>
                  <a:srgbClr val="0070C0"/>
                </a:solidFill>
              </a:rPr>
              <a:t>indicação de três palavras-chaves, estilo normal e alinhamento justificado.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534538" y="22002915"/>
            <a:ext cx="25778863" cy="1217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70C0"/>
                </a:solidFill>
              </a:rPr>
              <a:t>DIGITE SEU TRABALHO AQUI</a:t>
            </a:r>
          </a:p>
        </p:txBody>
      </p:sp>
      <p:sp>
        <p:nvSpPr>
          <p:cNvPr id="5" name="Caixa de Texto 4"/>
          <p:cNvSpPr txBox="1"/>
          <p:nvPr/>
        </p:nvSpPr>
        <p:spPr>
          <a:xfrm>
            <a:off x="20645750" y="11960017"/>
            <a:ext cx="1588325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en-US" sz="400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Para uma conversa com o autor,</a:t>
            </a:r>
          </a:p>
          <a:p>
            <a:r>
              <a:rPr lang="pt-BR" altLang="en-US" sz="400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segue o QR Code do Whatsapp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F64504-F7CA-1A06-E55B-FEA4F0BA38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800" y="40761919"/>
            <a:ext cx="9000000" cy="19391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91</Words>
  <Application>Microsoft Office PowerPoint</Application>
  <PresentationFormat>Personalizar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XXII CONFAEB Arte/Educação: Corpos em Trânsito 29 de outubro à 02 de novembro de 2012 Instituto de Artes / Universidade Estadual Paulista</dc:title>
  <dc:creator>JuSampaio</dc:creator>
  <cp:lastModifiedBy>Alvo Eventos</cp:lastModifiedBy>
  <cp:revision>26</cp:revision>
  <cp:lastPrinted>2016-09-19T14:47:00Z</cp:lastPrinted>
  <dcterms:created xsi:type="dcterms:W3CDTF">2012-08-21T19:43:00Z</dcterms:created>
  <dcterms:modified xsi:type="dcterms:W3CDTF">2024-03-11T19:32:23Z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50606B7F0E0346A1B0753479DF075F03_13</vt:lpwstr>
  </property>
  <property fmtid="{D5CDD505-2E9C-101B-9397-08002B2CF9AE}" pid="3" name="KSOProductBuildVer">
    <vt:lpwstr>1046-12.2.0.13306</vt:lpwstr>
  </property>
</Properties>
</file>