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72" r:id="rId3"/>
    <p:sldId id="271" r:id="rId4"/>
    <p:sldId id="267" r:id="rId5"/>
    <p:sldId id="273" r:id="rId6"/>
    <p:sldId id="259" r:id="rId7"/>
    <p:sldId id="373" r:id="rId8"/>
    <p:sldId id="262" r:id="rId9"/>
    <p:sldId id="265" r:id="rId10"/>
    <p:sldId id="5255" r:id="rId11"/>
    <p:sldId id="525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292929"/>
    <a:srgbClr val="1C1C1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557" autoAdjust="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0AACA-D47F-4788-8679-86546B389BD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92924-84EA-4FF2-861B-55D206AE29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76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92924-84EA-4FF2-861B-55D206AE29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6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TENEO é um equipamento pequeno e ocupa pouco espaço de sala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92924-84EA-4FF2-861B-55D206AE29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15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92924-84EA-4FF2-861B-55D206AE29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57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Aumento da energia por pulso não significa necessariamente aumento da temperatura, porém, energia que realmente retira tecido, executa a ablação.</a:t>
            </a:r>
          </a:p>
          <a:p>
            <a:r>
              <a:rPr lang="pt-BR" dirty="0"/>
              <a:t>Usar exemplo de um furo com uma broca que não corta – Se não corta, apenas gera calor e demora mais tempo para concluir a tarefa</a:t>
            </a:r>
          </a:p>
          <a:p>
            <a:r>
              <a:rPr lang="pt-BR" dirty="0"/>
              <a:t>Alta temperatura na córnea é indesejada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E378-F41C-4AF9-9A3B-BE8988F4E5D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223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8ABFC-E093-8D48-98C4-AC327247E3B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376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490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Nobel BL Regular"/>
                <a:cs typeface="Nobel BL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86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351029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024016" y="0"/>
            <a:ext cx="2169177" cy="1283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Nobel BL Regular"/>
                <a:cs typeface="Nobel BL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839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Nobel BL Regular"/>
                <a:cs typeface="Nobel BL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433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158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neo Model 2 PPT Bkgd 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GB" noProof="0" dirty="0"/>
              <a:t>Text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47439" y="6377940"/>
            <a:ext cx="3903472" cy="276999"/>
          </a:xfrm>
        </p:spPr>
        <p:txBody>
          <a:bodyPr/>
          <a:lstStyle/>
          <a:p>
            <a:endParaRPr lang="es-ES"/>
          </a:p>
        </p:txBody>
      </p:sp>
      <p:sp>
        <p:nvSpPr>
          <p:cNvPr id="7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307777"/>
          </a:xfrm>
        </p:spPr>
        <p:txBody>
          <a:bodyPr/>
          <a:lstStyle>
            <a:lvl1pPr marL="0" indent="0">
              <a:buNone/>
              <a:defRPr sz="20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dirty="0"/>
              <a:t> </a:t>
            </a:r>
            <a:r>
              <a:rPr lang="cy-GB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21961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67508" y="2828347"/>
            <a:ext cx="10515600" cy="626427"/>
          </a:xfrm>
        </p:spPr>
        <p:txBody>
          <a:bodyPr anchor="ctr">
            <a:normAutofit/>
          </a:bodyPr>
          <a:lstStyle>
            <a:lvl1pPr algn="l">
              <a:defRPr sz="3500"/>
            </a:lvl1pPr>
          </a:lstStyle>
          <a:p>
            <a:r>
              <a:rPr lang="en-US" dirty="0"/>
              <a:t>CLICK TO EDIT THE HEADER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67508" y="3448953"/>
            <a:ext cx="10532012" cy="32575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rgbClr val="009EB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dirty="0"/>
              <a:t>CLICK TO EDIT THE SUBHEAD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963767D-CDF1-3049-8DEC-5F5835C84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7508" y="6206721"/>
            <a:ext cx="3735012" cy="397830"/>
          </a:xfrm>
          <a:prstGeom prst="rect">
            <a:avLst/>
          </a:prstGeom>
        </p:spPr>
      </p:pic>
      <p:pic>
        <p:nvPicPr>
          <p:cNvPr id="4" name="Imagen 3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2DAE79A9-72F3-2F9C-3D11-BF538558C7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34772" y="6164948"/>
            <a:ext cx="2968774" cy="52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65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  <p15:guide id="2" pos="4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101" y="-137951"/>
            <a:ext cx="5926455" cy="1301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Nobel BL Regular"/>
                <a:cs typeface="Nobel BL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7342" y="1925882"/>
            <a:ext cx="9163664" cy="1811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435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30.png"/><Relationship Id="rId12" Type="http://schemas.openxmlformats.org/officeDocument/2006/relationships/image" Target="../media/image1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18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0.jp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hyperlink" Target="https://www.rawpixel.com/image/429431/free-illustration-image-cursor-button-agree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45.jpeg"/><Relationship Id="rId12" Type="http://schemas.microsoft.com/office/2007/relationships/hdphoto" Target="../media/hdphoto1.wdp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pn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37100" y="10887"/>
            <a:ext cx="7454900" cy="6858000"/>
            <a:chOff x="4738837" y="0"/>
            <a:chExt cx="7454900" cy="6858000"/>
          </a:xfrm>
        </p:grpSpPr>
        <p:sp>
          <p:nvSpPr>
            <p:cNvPr id="3" name="object 3"/>
            <p:cNvSpPr/>
            <p:nvPr/>
          </p:nvSpPr>
          <p:spPr>
            <a:xfrm>
              <a:off x="4738837" y="0"/>
              <a:ext cx="7454355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0074191" y="6100034"/>
              <a:ext cx="106146" cy="1273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206800" y="6100038"/>
              <a:ext cx="133794" cy="1273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369701" y="6100046"/>
              <a:ext cx="123037" cy="1294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529290" y="6097950"/>
              <a:ext cx="100088" cy="13154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664742" y="6097950"/>
              <a:ext cx="114338" cy="13154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819358" y="6100038"/>
              <a:ext cx="438150" cy="127000"/>
            </a:xfrm>
            <a:custGeom>
              <a:avLst/>
              <a:gdLst/>
              <a:ahLst/>
              <a:cxnLst/>
              <a:rect l="l" t="t" r="r" b="b"/>
              <a:pathLst>
                <a:path w="438150" h="127000">
                  <a:moveTo>
                    <a:pt x="116751" y="0"/>
                  </a:moveTo>
                  <a:lnTo>
                    <a:pt x="74333" y="0"/>
                  </a:lnTo>
                  <a:lnTo>
                    <a:pt x="74333" y="46990"/>
                  </a:lnTo>
                  <a:lnTo>
                    <a:pt x="42379" y="46990"/>
                  </a:lnTo>
                  <a:lnTo>
                    <a:pt x="42379" y="0"/>
                  </a:lnTo>
                  <a:lnTo>
                    <a:pt x="0" y="0"/>
                  </a:lnTo>
                  <a:lnTo>
                    <a:pt x="0" y="46990"/>
                  </a:lnTo>
                  <a:lnTo>
                    <a:pt x="0" y="82550"/>
                  </a:lnTo>
                  <a:lnTo>
                    <a:pt x="0" y="127000"/>
                  </a:lnTo>
                  <a:lnTo>
                    <a:pt x="42379" y="127000"/>
                  </a:lnTo>
                  <a:lnTo>
                    <a:pt x="42379" y="82550"/>
                  </a:lnTo>
                  <a:lnTo>
                    <a:pt x="74333" y="82550"/>
                  </a:lnTo>
                  <a:lnTo>
                    <a:pt x="74333" y="127000"/>
                  </a:lnTo>
                  <a:lnTo>
                    <a:pt x="116751" y="127000"/>
                  </a:lnTo>
                  <a:lnTo>
                    <a:pt x="116751" y="82550"/>
                  </a:lnTo>
                  <a:lnTo>
                    <a:pt x="116751" y="46990"/>
                  </a:lnTo>
                  <a:lnTo>
                    <a:pt x="116751" y="0"/>
                  </a:lnTo>
                  <a:close/>
                </a:path>
                <a:path w="438150" h="127000">
                  <a:moveTo>
                    <a:pt x="437832" y="95250"/>
                  </a:moveTo>
                  <a:lnTo>
                    <a:pt x="396290" y="95250"/>
                  </a:lnTo>
                  <a:lnTo>
                    <a:pt x="396290" y="0"/>
                  </a:lnTo>
                  <a:lnTo>
                    <a:pt x="355638" y="0"/>
                  </a:lnTo>
                  <a:lnTo>
                    <a:pt x="355638" y="95250"/>
                  </a:lnTo>
                  <a:lnTo>
                    <a:pt x="355638" y="127000"/>
                  </a:lnTo>
                  <a:lnTo>
                    <a:pt x="437832" y="127000"/>
                  </a:lnTo>
                  <a:lnTo>
                    <a:pt x="437832" y="95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1280569" y="6097953"/>
              <a:ext cx="136601" cy="13154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1448247" y="6100038"/>
              <a:ext cx="141439" cy="12738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1629824" y="6100034"/>
              <a:ext cx="106172" cy="12738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035055" y="6143066"/>
              <a:ext cx="41275" cy="41910"/>
            </a:xfrm>
            <a:custGeom>
              <a:avLst/>
              <a:gdLst/>
              <a:ahLst/>
              <a:cxnLst/>
              <a:rect l="l" t="t" r="r" b="b"/>
              <a:pathLst>
                <a:path w="41275" h="41910">
                  <a:moveTo>
                    <a:pt x="40995" y="0"/>
                  </a:moveTo>
                  <a:lnTo>
                    <a:pt x="0" y="0"/>
                  </a:lnTo>
                  <a:lnTo>
                    <a:pt x="0" y="41338"/>
                  </a:lnTo>
                  <a:lnTo>
                    <a:pt x="40995" y="41338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1035055" y="6100051"/>
              <a:ext cx="41275" cy="127635"/>
            </a:xfrm>
            <a:custGeom>
              <a:avLst/>
              <a:gdLst/>
              <a:ahLst/>
              <a:cxnLst/>
              <a:rect l="l" t="t" r="r" b="b"/>
              <a:pathLst>
                <a:path w="41275" h="127635">
                  <a:moveTo>
                    <a:pt x="40995" y="84353"/>
                  </a:moveTo>
                  <a:lnTo>
                    <a:pt x="0" y="84353"/>
                  </a:lnTo>
                  <a:lnTo>
                    <a:pt x="0" y="127368"/>
                  </a:lnTo>
                  <a:lnTo>
                    <a:pt x="40995" y="127368"/>
                  </a:lnTo>
                  <a:lnTo>
                    <a:pt x="40995" y="84353"/>
                  </a:lnTo>
                  <a:close/>
                </a:path>
                <a:path w="41275" h="127635">
                  <a:moveTo>
                    <a:pt x="40995" y="0"/>
                  </a:moveTo>
                  <a:lnTo>
                    <a:pt x="0" y="0"/>
                  </a:lnTo>
                  <a:lnTo>
                    <a:pt x="0" y="43027"/>
                  </a:lnTo>
                  <a:lnTo>
                    <a:pt x="40995" y="43027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0992041" y="6143066"/>
              <a:ext cx="127000" cy="41910"/>
            </a:xfrm>
            <a:custGeom>
              <a:avLst/>
              <a:gdLst/>
              <a:ahLst/>
              <a:cxnLst/>
              <a:rect l="l" t="t" r="r" b="b"/>
              <a:pathLst>
                <a:path w="127000" h="41910">
                  <a:moveTo>
                    <a:pt x="43014" y="0"/>
                  </a:moveTo>
                  <a:lnTo>
                    <a:pt x="0" y="0"/>
                  </a:lnTo>
                  <a:lnTo>
                    <a:pt x="0" y="41338"/>
                  </a:lnTo>
                  <a:lnTo>
                    <a:pt x="43014" y="41338"/>
                  </a:lnTo>
                  <a:lnTo>
                    <a:pt x="43014" y="0"/>
                  </a:lnTo>
                  <a:close/>
                </a:path>
                <a:path w="127000" h="41910">
                  <a:moveTo>
                    <a:pt x="126809" y="0"/>
                  </a:moveTo>
                  <a:lnTo>
                    <a:pt x="83997" y="0"/>
                  </a:lnTo>
                  <a:lnTo>
                    <a:pt x="83997" y="41338"/>
                  </a:lnTo>
                  <a:lnTo>
                    <a:pt x="126809" y="41338"/>
                  </a:lnTo>
                  <a:lnTo>
                    <a:pt x="126809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378940" y="6298512"/>
              <a:ext cx="1353223" cy="10228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19100" y="4031026"/>
            <a:ext cx="3766820" cy="67133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250" b="1" i="0" u="none" strike="noStrike" kern="1200" cap="none" spc="7" normalizeH="0" baseline="3174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=</a:t>
            </a:r>
            <a:r>
              <a:rPr kumimoji="0" sz="5250" b="1" i="0" u="none" strike="noStrike" kern="1200" cap="none" spc="382" normalizeH="0" baseline="3174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sz="4250" b="1" i="0" u="none" strike="noStrike" kern="1200" cap="none" spc="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satisfa</a:t>
            </a:r>
            <a:r>
              <a:rPr kumimoji="0" lang="pt-BR" sz="4250" b="1" i="0" u="none" strike="noStrike" kern="1200" cap="none" spc="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ção</a:t>
            </a:r>
            <a:r>
              <a:rPr kumimoji="0" sz="3750" b="1" i="0" u="none" strike="noStrike" kern="1200" cap="none" spc="75" normalizeH="0" baseline="32222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2</a:t>
            </a:r>
            <a:endParaRPr kumimoji="0" sz="3750" b="0" i="0" u="none" strike="noStrike" kern="1200" cap="none" spc="0" normalizeH="0" baseline="32222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130" y="2859076"/>
            <a:ext cx="3391408" cy="1101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425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5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O </a:t>
            </a:r>
            <a:r>
              <a:rPr lang="pt-BR" sz="1650" spc="-10" dirty="0">
                <a:solidFill>
                  <a:prstClr val="black"/>
                </a:solidFill>
                <a:latin typeface="Helvetica Neue"/>
                <a:cs typeface="Helvetica Neue"/>
              </a:rPr>
              <a:t>E</a:t>
            </a:r>
            <a:r>
              <a:rPr kumimoji="0" lang="pt-BR" sz="165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STADO-DA-ARTE</a:t>
            </a:r>
            <a:r>
              <a:rPr kumimoji="0" lang="pt-BR" sz="165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 </a:t>
            </a:r>
            <a:r>
              <a:rPr kumimoji="0" sz="165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TECNOLOG</a:t>
            </a:r>
            <a:r>
              <a:rPr kumimoji="0" lang="pt-BR" sz="165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IA</a:t>
            </a:r>
            <a:r>
              <a:rPr kumimoji="0" sz="165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 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/>
              <a:ea typeface="+mn-ea"/>
              <a:cs typeface="Helvetica Neue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50" spc="10" dirty="0">
                <a:solidFill>
                  <a:prstClr val="black"/>
                </a:solidFill>
                <a:latin typeface="Helvetica Neue"/>
                <a:cs typeface="Helvetica Neue"/>
              </a:rPr>
              <a:t>FÁCIL DE USAR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/>
              <a:ea typeface="+mn-ea"/>
              <a:cs typeface="Helvetica Neue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75030" y="3192449"/>
            <a:ext cx="187960" cy="187960"/>
          </a:xfrm>
          <a:custGeom>
            <a:avLst/>
            <a:gdLst/>
            <a:ahLst/>
            <a:cxnLst/>
            <a:rect l="l" t="t" r="r" b="b"/>
            <a:pathLst>
              <a:path w="187959" h="187960">
                <a:moveTo>
                  <a:pt x="187731" y="73660"/>
                </a:moveTo>
                <a:lnTo>
                  <a:pt x="113753" y="73660"/>
                </a:lnTo>
                <a:lnTo>
                  <a:pt x="113753" y="0"/>
                </a:lnTo>
                <a:lnTo>
                  <a:pt x="73977" y="0"/>
                </a:lnTo>
                <a:lnTo>
                  <a:pt x="73977" y="73660"/>
                </a:lnTo>
                <a:lnTo>
                  <a:pt x="0" y="73660"/>
                </a:lnTo>
                <a:lnTo>
                  <a:pt x="0" y="113030"/>
                </a:lnTo>
                <a:lnTo>
                  <a:pt x="73977" y="113030"/>
                </a:lnTo>
                <a:lnTo>
                  <a:pt x="73977" y="187960"/>
                </a:lnTo>
                <a:lnTo>
                  <a:pt x="113753" y="187960"/>
                </a:lnTo>
                <a:lnTo>
                  <a:pt x="113753" y="113030"/>
                </a:lnTo>
                <a:lnTo>
                  <a:pt x="187731" y="113030"/>
                </a:lnTo>
                <a:lnTo>
                  <a:pt x="187731" y="73660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75030" y="3559390"/>
            <a:ext cx="187960" cy="187960"/>
          </a:xfrm>
          <a:custGeom>
            <a:avLst/>
            <a:gdLst/>
            <a:ahLst/>
            <a:cxnLst/>
            <a:rect l="l" t="t" r="r" b="b"/>
            <a:pathLst>
              <a:path w="187959" h="187960">
                <a:moveTo>
                  <a:pt x="187731" y="73660"/>
                </a:moveTo>
                <a:lnTo>
                  <a:pt x="113753" y="73660"/>
                </a:lnTo>
                <a:lnTo>
                  <a:pt x="113753" y="0"/>
                </a:lnTo>
                <a:lnTo>
                  <a:pt x="73977" y="0"/>
                </a:lnTo>
                <a:lnTo>
                  <a:pt x="73977" y="73660"/>
                </a:lnTo>
                <a:lnTo>
                  <a:pt x="0" y="73660"/>
                </a:lnTo>
                <a:lnTo>
                  <a:pt x="0" y="113030"/>
                </a:lnTo>
                <a:lnTo>
                  <a:pt x="73977" y="113030"/>
                </a:lnTo>
                <a:lnTo>
                  <a:pt x="73977" y="187960"/>
                </a:lnTo>
                <a:lnTo>
                  <a:pt x="113753" y="187960"/>
                </a:lnTo>
                <a:lnTo>
                  <a:pt x="113753" y="113030"/>
                </a:lnTo>
                <a:lnTo>
                  <a:pt x="187731" y="113030"/>
                </a:lnTo>
                <a:lnTo>
                  <a:pt x="187731" y="73660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55AF5773-081E-5B49-8F07-914EDE969D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767505"/>
            <a:ext cx="3911600" cy="1054100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C981FFB5-7097-8E41-9C30-BB77F38E604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06" y="5896838"/>
            <a:ext cx="2451100" cy="66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5649" y="4918598"/>
            <a:ext cx="6712301" cy="132472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8500" b="1" spc="15" dirty="0" err="1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rPr>
              <a:t>Tecnologia</a:t>
            </a:r>
            <a:endParaRPr sz="8500" dirty="0">
              <a:solidFill>
                <a:schemeClr val="bg1">
                  <a:lumMod val="95000"/>
                </a:schemeClr>
              </a:solidFill>
              <a:latin typeface="Helvetica"/>
              <a:cs typeface="Helvetic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60375" y="899796"/>
            <a:ext cx="532133" cy="1322601"/>
            <a:chOff x="460375" y="460373"/>
            <a:chExt cx="532133" cy="1322601"/>
          </a:xfrm>
        </p:grpSpPr>
        <p:sp>
          <p:nvSpPr>
            <p:cNvPr id="27" name="object 27"/>
            <p:cNvSpPr/>
            <p:nvPr/>
          </p:nvSpPr>
          <p:spPr>
            <a:xfrm>
              <a:off x="460375" y="460374"/>
              <a:ext cx="532130" cy="434975"/>
            </a:xfrm>
            <a:custGeom>
              <a:avLst/>
              <a:gdLst/>
              <a:ahLst/>
              <a:cxnLst/>
              <a:rect l="l" t="t" r="r" b="b"/>
              <a:pathLst>
                <a:path w="532130" h="434975">
                  <a:moveTo>
                    <a:pt x="419963" y="241935"/>
                  </a:moveTo>
                  <a:lnTo>
                    <a:pt x="412610" y="234619"/>
                  </a:lnTo>
                  <a:lnTo>
                    <a:pt x="403618" y="234619"/>
                  </a:lnTo>
                  <a:lnTo>
                    <a:pt x="393026" y="234619"/>
                  </a:lnTo>
                  <a:lnTo>
                    <a:pt x="385699" y="241935"/>
                  </a:lnTo>
                  <a:lnTo>
                    <a:pt x="385699" y="265544"/>
                  </a:lnTo>
                  <a:lnTo>
                    <a:pt x="383705" y="265544"/>
                  </a:lnTo>
                  <a:lnTo>
                    <a:pt x="383705" y="241935"/>
                  </a:lnTo>
                  <a:lnTo>
                    <a:pt x="376313" y="234619"/>
                  </a:lnTo>
                  <a:lnTo>
                    <a:pt x="356717" y="234619"/>
                  </a:lnTo>
                  <a:lnTo>
                    <a:pt x="349415" y="241935"/>
                  </a:lnTo>
                  <a:lnTo>
                    <a:pt x="349415" y="265544"/>
                  </a:lnTo>
                  <a:lnTo>
                    <a:pt x="347357" y="265544"/>
                  </a:lnTo>
                  <a:lnTo>
                    <a:pt x="347357" y="241935"/>
                  </a:lnTo>
                  <a:lnTo>
                    <a:pt x="340042" y="234619"/>
                  </a:lnTo>
                  <a:lnTo>
                    <a:pt x="320408" y="234619"/>
                  </a:lnTo>
                  <a:lnTo>
                    <a:pt x="313105" y="241935"/>
                  </a:lnTo>
                  <a:lnTo>
                    <a:pt x="313105" y="265544"/>
                  </a:lnTo>
                  <a:lnTo>
                    <a:pt x="312039" y="265544"/>
                  </a:lnTo>
                  <a:lnTo>
                    <a:pt x="312039" y="163156"/>
                  </a:lnTo>
                  <a:lnTo>
                    <a:pt x="304660" y="155752"/>
                  </a:lnTo>
                  <a:lnTo>
                    <a:pt x="284924" y="155752"/>
                  </a:lnTo>
                  <a:lnTo>
                    <a:pt x="277558" y="163106"/>
                  </a:lnTo>
                  <a:lnTo>
                    <a:pt x="277558" y="315023"/>
                  </a:lnTo>
                  <a:lnTo>
                    <a:pt x="273177" y="310083"/>
                  </a:lnTo>
                  <a:lnTo>
                    <a:pt x="244779" y="280644"/>
                  </a:lnTo>
                  <a:lnTo>
                    <a:pt x="237045" y="278803"/>
                  </a:lnTo>
                  <a:lnTo>
                    <a:pt x="229857" y="281393"/>
                  </a:lnTo>
                  <a:lnTo>
                    <a:pt x="223177" y="292265"/>
                  </a:lnTo>
                  <a:lnTo>
                    <a:pt x="223710" y="299580"/>
                  </a:lnTo>
                  <a:lnTo>
                    <a:pt x="284848" y="408800"/>
                  </a:lnTo>
                  <a:lnTo>
                    <a:pt x="317068" y="430631"/>
                  </a:lnTo>
                  <a:lnTo>
                    <a:pt x="348665" y="434962"/>
                  </a:lnTo>
                  <a:lnTo>
                    <a:pt x="348665" y="433171"/>
                  </a:lnTo>
                  <a:lnTo>
                    <a:pt x="348729" y="434962"/>
                  </a:lnTo>
                  <a:lnTo>
                    <a:pt x="390588" y="424484"/>
                  </a:lnTo>
                  <a:lnTo>
                    <a:pt x="416102" y="391591"/>
                  </a:lnTo>
                  <a:lnTo>
                    <a:pt x="419938" y="371259"/>
                  </a:lnTo>
                  <a:lnTo>
                    <a:pt x="419963" y="241935"/>
                  </a:lnTo>
                  <a:close/>
                </a:path>
                <a:path w="532130" h="434975">
                  <a:moveTo>
                    <a:pt x="531926" y="45821"/>
                  </a:moveTo>
                  <a:lnTo>
                    <a:pt x="528320" y="28016"/>
                  </a:lnTo>
                  <a:lnTo>
                    <a:pt x="518490" y="13449"/>
                  </a:lnTo>
                  <a:lnTo>
                    <a:pt x="503936" y="3606"/>
                  </a:lnTo>
                  <a:lnTo>
                    <a:pt x="486130" y="0"/>
                  </a:lnTo>
                  <a:lnTo>
                    <a:pt x="45821" y="0"/>
                  </a:lnTo>
                  <a:lnTo>
                    <a:pt x="28003" y="3606"/>
                  </a:lnTo>
                  <a:lnTo>
                    <a:pt x="13436" y="13449"/>
                  </a:lnTo>
                  <a:lnTo>
                    <a:pt x="3606" y="28016"/>
                  </a:lnTo>
                  <a:lnTo>
                    <a:pt x="0" y="45821"/>
                  </a:lnTo>
                  <a:lnTo>
                    <a:pt x="0" y="328879"/>
                  </a:lnTo>
                  <a:lnTo>
                    <a:pt x="3606" y="346697"/>
                  </a:lnTo>
                  <a:lnTo>
                    <a:pt x="13436" y="361251"/>
                  </a:lnTo>
                  <a:lnTo>
                    <a:pt x="28003" y="371081"/>
                  </a:lnTo>
                  <a:lnTo>
                    <a:pt x="45821" y="374688"/>
                  </a:lnTo>
                  <a:lnTo>
                    <a:pt x="233984" y="374688"/>
                  </a:lnTo>
                  <a:lnTo>
                    <a:pt x="240436" y="368261"/>
                  </a:lnTo>
                  <a:lnTo>
                    <a:pt x="240436" y="352386"/>
                  </a:lnTo>
                  <a:lnTo>
                    <a:pt x="233984" y="345960"/>
                  </a:lnTo>
                  <a:lnTo>
                    <a:pt x="36398" y="345960"/>
                  </a:lnTo>
                  <a:lnTo>
                    <a:pt x="28714" y="338302"/>
                  </a:lnTo>
                  <a:lnTo>
                    <a:pt x="28714" y="36385"/>
                  </a:lnTo>
                  <a:lnTo>
                    <a:pt x="36398" y="28727"/>
                  </a:lnTo>
                  <a:lnTo>
                    <a:pt x="495541" y="28727"/>
                  </a:lnTo>
                  <a:lnTo>
                    <a:pt x="503212" y="36385"/>
                  </a:lnTo>
                  <a:lnTo>
                    <a:pt x="503212" y="338302"/>
                  </a:lnTo>
                  <a:lnTo>
                    <a:pt x="495541" y="345960"/>
                  </a:lnTo>
                  <a:lnTo>
                    <a:pt x="440448" y="345960"/>
                  </a:lnTo>
                  <a:lnTo>
                    <a:pt x="434009" y="352386"/>
                  </a:lnTo>
                  <a:lnTo>
                    <a:pt x="434009" y="368261"/>
                  </a:lnTo>
                  <a:lnTo>
                    <a:pt x="440448" y="374688"/>
                  </a:lnTo>
                  <a:lnTo>
                    <a:pt x="486130" y="374688"/>
                  </a:lnTo>
                  <a:lnTo>
                    <a:pt x="503936" y="371081"/>
                  </a:lnTo>
                  <a:lnTo>
                    <a:pt x="518490" y="361251"/>
                  </a:lnTo>
                  <a:lnTo>
                    <a:pt x="528320" y="346697"/>
                  </a:lnTo>
                  <a:lnTo>
                    <a:pt x="531926" y="328879"/>
                  </a:lnTo>
                  <a:lnTo>
                    <a:pt x="531926" y="45821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60378" y="460373"/>
              <a:ext cx="532130" cy="375285"/>
            </a:xfrm>
            <a:custGeom>
              <a:avLst/>
              <a:gdLst/>
              <a:ahLst/>
              <a:cxnLst/>
              <a:rect l="l" t="t" r="r" b="b"/>
              <a:pathLst>
                <a:path w="532130" h="375284">
                  <a:moveTo>
                    <a:pt x="486130" y="374688"/>
                  </a:moveTo>
                  <a:lnTo>
                    <a:pt x="448373" y="374688"/>
                  </a:lnTo>
                  <a:lnTo>
                    <a:pt x="440448" y="374688"/>
                  </a:lnTo>
                  <a:lnTo>
                    <a:pt x="434009" y="368261"/>
                  </a:lnTo>
                  <a:lnTo>
                    <a:pt x="434009" y="360324"/>
                  </a:lnTo>
                  <a:lnTo>
                    <a:pt x="434009" y="352386"/>
                  </a:lnTo>
                  <a:lnTo>
                    <a:pt x="440448" y="345960"/>
                  </a:lnTo>
                  <a:lnTo>
                    <a:pt x="448373" y="345960"/>
                  </a:lnTo>
                  <a:lnTo>
                    <a:pt x="486130" y="345960"/>
                  </a:lnTo>
                  <a:lnTo>
                    <a:pt x="495541" y="345960"/>
                  </a:lnTo>
                  <a:lnTo>
                    <a:pt x="503212" y="338302"/>
                  </a:lnTo>
                  <a:lnTo>
                    <a:pt x="503212" y="328879"/>
                  </a:lnTo>
                  <a:lnTo>
                    <a:pt x="503212" y="45821"/>
                  </a:lnTo>
                  <a:lnTo>
                    <a:pt x="503212" y="36385"/>
                  </a:lnTo>
                  <a:lnTo>
                    <a:pt x="495541" y="28727"/>
                  </a:lnTo>
                  <a:lnTo>
                    <a:pt x="486130" y="28727"/>
                  </a:lnTo>
                  <a:lnTo>
                    <a:pt x="45821" y="28727"/>
                  </a:lnTo>
                  <a:lnTo>
                    <a:pt x="36398" y="28727"/>
                  </a:lnTo>
                  <a:lnTo>
                    <a:pt x="28714" y="36385"/>
                  </a:lnTo>
                  <a:lnTo>
                    <a:pt x="28714" y="45821"/>
                  </a:lnTo>
                  <a:lnTo>
                    <a:pt x="28714" y="328879"/>
                  </a:lnTo>
                  <a:lnTo>
                    <a:pt x="28714" y="338302"/>
                  </a:lnTo>
                  <a:lnTo>
                    <a:pt x="36398" y="345960"/>
                  </a:lnTo>
                  <a:lnTo>
                    <a:pt x="45821" y="345960"/>
                  </a:lnTo>
                  <a:lnTo>
                    <a:pt x="226059" y="345960"/>
                  </a:lnTo>
                  <a:lnTo>
                    <a:pt x="233984" y="345960"/>
                  </a:lnTo>
                  <a:lnTo>
                    <a:pt x="240436" y="352386"/>
                  </a:lnTo>
                  <a:lnTo>
                    <a:pt x="240436" y="360324"/>
                  </a:lnTo>
                  <a:lnTo>
                    <a:pt x="240436" y="368261"/>
                  </a:lnTo>
                  <a:lnTo>
                    <a:pt x="233984" y="374688"/>
                  </a:lnTo>
                  <a:lnTo>
                    <a:pt x="226059" y="374688"/>
                  </a:lnTo>
                  <a:lnTo>
                    <a:pt x="45821" y="374688"/>
                  </a:lnTo>
                  <a:lnTo>
                    <a:pt x="28010" y="371080"/>
                  </a:lnTo>
                  <a:lnTo>
                    <a:pt x="13442" y="361251"/>
                  </a:lnTo>
                  <a:lnTo>
                    <a:pt x="3609" y="346688"/>
                  </a:lnTo>
                  <a:lnTo>
                    <a:pt x="0" y="328879"/>
                  </a:lnTo>
                  <a:lnTo>
                    <a:pt x="0" y="45821"/>
                  </a:lnTo>
                  <a:lnTo>
                    <a:pt x="3609" y="28005"/>
                  </a:lnTo>
                  <a:lnTo>
                    <a:pt x="13442" y="13438"/>
                  </a:lnTo>
                  <a:lnTo>
                    <a:pt x="28010" y="3607"/>
                  </a:lnTo>
                  <a:lnTo>
                    <a:pt x="45821" y="0"/>
                  </a:lnTo>
                  <a:lnTo>
                    <a:pt x="486130" y="0"/>
                  </a:lnTo>
                  <a:lnTo>
                    <a:pt x="503932" y="3607"/>
                  </a:lnTo>
                  <a:lnTo>
                    <a:pt x="518491" y="13438"/>
                  </a:lnTo>
                  <a:lnTo>
                    <a:pt x="528319" y="28005"/>
                  </a:lnTo>
                  <a:lnTo>
                    <a:pt x="531926" y="45821"/>
                  </a:lnTo>
                  <a:lnTo>
                    <a:pt x="531926" y="328879"/>
                  </a:lnTo>
                  <a:lnTo>
                    <a:pt x="528319" y="346688"/>
                  </a:lnTo>
                  <a:lnTo>
                    <a:pt x="518491" y="361251"/>
                  </a:lnTo>
                  <a:lnTo>
                    <a:pt x="503932" y="371080"/>
                  </a:lnTo>
                  <a:lnTo>
                    <a:pt x="486130" y="374688"/>
                  </a:lnTo>
                  <a:close/>
                </a:path>
              </a:pathLst>
            </a:custGeom>
            <a:ln w="6350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902022" y="627198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40">
                  <a:moveTo>
                    <a:pt x="21348" y="0"/>
                  </a:moveTo>
                  <a:lnTo>
                    <a:pt x="6146" y="0"/>
                  </a:lnTo>
                  <a:lnTo>
                    <a:pt x="0" y="6146"/>
                  </a:lnTo>
                  <a:lnTo>
                    <a:pt x="0" y="21386"/>
                  </a:lnTo>
                  <a:lnTo>
                    <a:pt x="6146" y="27533"/>
                  </a:lnTo>
                  <a:lnTo>
                    <a:pt x="13754" y="27533"/>
                  </a:lnTo>
                  <a:lnTo>
                    <a:pt x="21348" y="27533"/>
                  </a:lnTo>
                  <a:lnTo>
                    <a:pt x="27533" y="21386"/>
                  </a:lnTo>
                  <a:lnTo>
                    <a:pt x="27533" y="6197"/>
                  </a:lnTo>
                  <a:lnTo>
                    <a:pt x="21348" y="0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26343" y="801899"/>
              <a:ext cx="0" cy="981075"/>
            </a:xfrm>
            <a:custGeom>
              <a:avLst/>
              <a:gdLst/>
              <a:ahLst/>
              <a:cxnLst/>
              <a:rect l="l" t="t" r="r" b="b"/>
              <a:pathLst>
                <a:path h="981075">
                  <a:moveTo>
                    <a:pt x="0" y="0"/>
                  </a:moveTo>
                  <a:lnTo>
                    <a:pt x="0" y="980998"/>
                  </a:lnTo>
                </a:path>
              </a:pathLst>
            </a:custGeom>
            <a:ln w="12700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6" name="object 36"/>
          <p:cNvSpPr/>
          <p:nvPr/>
        </p:nvSpPr>
        <p:spPr>
          <a:xfrm>
            <a:off x="1168387" y="896622"/>
            <a:ext cx="94615" cy="508634"/>
          </a:xfrm>
          <a:custGeom>
            <a:avLst/>
            <a:gdLst/>
            <a:ahLst/>
            <a:cxnLst/>
            <a:rect l="l" t="t" r="r" b="b"/>
            <a:pathLst>
              <a:path w="94615" h="508634">
                <a:moveTo>
                  <a:pt x="93256" y="506018"/>
                </a:moveTo>
                <a:lnTo>
                  <a:pt x="0" y="505993"/>
                </a:lnTo>
                <a:lnTo>
                  <a:pt x="0" y="508406"/>
                </a:lnTo>
                <a:lnTo>
                  <a:pt x="93230" y="508431"/>
                </a:lnTo>
                <a:lnTo>
                  <a:pt x="93256" y="506018"/>
                </a:lnTo>
                <a:close/>
              </a:path>
              <a:path w="94615" h="508634">
                <a:moveTo>
                  <a:pt x="93256" y="503504"/>
                </a:moveTo>
                <a:lnTo>
                  <a:pt x="0" y="503478"/>
                </a:lnTo>
                <a:lnTo>
                  <a:pt x="0" y="505891"/>
                </a:lnTo>
                <a:lnTo>
                  <a:pt x="93230" y="505917"/>
                </a:lnTo>
                <a:lnTo>
                  <a:pt x="93256" y="503504"/>
                </a:lnTo>
                <a:close/>
              </a:path>
              <a:path w="94615" h="508634">
                <a:moveTo>
                  <a:pt x="93294" y="481952"/>
                </a:moveTo>
                <a:lnTo>
                  <a:pt x="93281" y="479526"/>
                </a:lnTo>
                <a:lnTo>
                  <a:pt x="50" y="479513"/>
                </a:lnTo>
                <a:lnTo>
                  <a:pt x="63" y="481926"/>
                </a:lnTo>
                <a:lnTo>
                  <a:pt x="93294" y="481952"/>
                </a:lnTo>
                <a:close/>
              </a:path>
              <a:path w="94615" h="508634">
                <a:moveTo>
                  <a:pt x="93294" y="479437"/>
                </a:moveTo>
                <a:lnTo>
                  <a:pt x="93281" y="477012"/>
                </a:lnTo>
                <a:lnTo>
                  <a:pt x="50" y="476999"/>
                </a:lnTo>
                <a:lnTo>
                  <a:pt x="63" y="479412"/>
                </a:lnTo>
                <a:lnTo>
                  <a:pt x="93294" y="479437"/>
                </a:lnTo>
                <a:close/>
              </a:path>
              <a:path w="94615" h="508634">
                <a:moveTo>
                  <a:pt x="93319" y="455447"/>
                </a:moveTo>
                <a:lnTo>
                  <a:pt x="93306" y="453047"/>
                </a:lnTo>
                <a:lnTo>
                  <a:pt x="76" y="453021"/>
                </a:lnTo>
                <a:lnTo>
                  <a:pt x="76" y="455422"/>
                </a:lnTo>
                <a:lnTo>
                  <a:pt x="93319" y="455447"/>
                </a:lnTo>
                <a:close/>
              </a:path>
              <a:path w="94615" h="508634">
                <a:moveTo>
                  <a:pt x="93319" y="452932"/>
                </a:moveTo>
                <a:lnTo>
                  <a:pt x="93306" y="450532"/>
                </a:lnTo>
                <a:lnTo>
                  <a:pt x="76" y="450507"/>
                </a:lnTo>
                <a:lnTo>
                  <a:pt x="76" y="452907"/>
                </a:lnTo>
                <a:lnTo>
                  <a:pt x="93319" y="452932"/>
                </a:lnTo>
                <a:close/>
              </a:path>
              <a:path w="94615" h="508634">
                <a:moveTo>
                  <a:pt x="93357" y="426529"/>
                </a:moveTo>
                <a:lnTo>
                  <a:pt x="127" y="426504"/>
                </a:lnTo>
                <a:lnTo>
                  <a:pt x="127" y="428917"/>
                </a:lnTo>
                <a:lnTo>
                  <a:pt x="93345" y="428942"/>
                </a:lnTo>
                <a:lnTo>
                  <a:pt x="93357" y="426529"/>
                </a:lnTo>
                <a:close/>
              </a:path>
              <a:path w="94615" h="508634">
                <a:moveTo>
                  <a:pt x="93357" y="424014"/>
                </a:moveTo>
                <a:lnTo>
                  <a:pt x="127" y="423989"/>
                </a:lnTo>
                <a:lnTo>
                  <a:pt x="127" y="426402"/>
                </a:lnTo>
                <a:lnTo>
                  <a:pt x="93345" y="426427"/>
                </a:lnTo>
                <a:lnTo>
                  <a:pt x="93357" y="424014"/>
                </a:lnTo>
                <a:close/>
              </a:path>
              <a:path w="94615" h="508634">
                <a:moveTo>
                  <a:pt x="93395" y="400050"/>
                </a:moveTo>
                <a:lnTo>
                  <a:pt x="165" y="400024"/>
                </a:lnTo>
                <a:lnTo>
                  <a:pt x="165" y="402424"/>
                </a:lnTo>
                <a:lnTo>
                  <a:pt x="93395" y="402450"/>
                </a:lnTo>
                <a:lnTo>
                  <a:pt x="93395" y="400050"/>
                </a:lnTo>
                <a:close/>
              </a:path>
              <a:path w="94615" h="508634">
                <a:moveTo>
                  <a:pt x="93395" y="397535"/>
                </a:moveTo>
                <a:lnTo>
                  <a:pt x="165" y="397510"/>
                </a:lnTo>
                <a:lnTo>
                  <a:pt x="165" y="399910"/>
                </a:lnTo>
                <a:lnTo>
                  <a:pt x="93395" y="399935"/>
                </a:lnTo>
                <a:lnTo>
                  <a:pt x="93395" y="397535"/>
                </a:lnTo>
                <a:close/>
              </a:path>
              <a:path w="94615" h="508634">
                <a:moveTo>
                  <a:pt x="93459" y="375958"/>
                </a:moveTo>
                <a:lnTo>
                  <a:pt x="93446" y="373545"/>
                </a:lnTo>
                <a:lnTo>
                  <a:pt x="215" y="373519"/>
                </a:lnTo>
                <a:lnTo>
                  <a:pt x="215" y="375932"/>
                </a:lnTo>
                <a:lnTo>
                  <a:pt x="93459" y="375958"/>
                </a:lnTo>
                <a:close/>
              </a:path>
              <a:path w="94615" h="508634">
                <a:moveTo>
                  <a:pt x="93459" y="373443"/>
                </a:moveTo>
                <a:lnTo>
                  <a:pt x="93446" y="371030"/>
                </a:lnTo>
                <a:lnTo>
                  <a:pt x="215" y="371005"/>
                </a:lnTo>
                <a:lnTo>
                  <a:pt x="215" y="373418"/>
                </a:lnTo>
                <a:lnTo>
                  <a:pt x="93459" y="373443"/>
                </a:lnTo>
                <a:close/>
              </a:path>
              <a:path w="94615" h="508634">
                <a:moveTo>
                  <a:pt x="93472" y="347027"/>
                </a:moveTo>
                <a:lnTo>
                  <a:pt x="241" y="347002"/>
                </a:lnTo>
                <a:lnTo>
                  <a:pt x="228" y="349415"/>
                </a:lnTo>
                <a:lnTo>
                  <a:pt x="93459" y="349440"/>
                </a:lnTo>
                <a:lnTo>
                  <a:pt x="93472" y="347027"/>
                </a:lnTo>
                <a:close/>
              </a:path>
              <a:path w="94615" h="508634">
                <a:moveTo>
                  <a:pt x="93472" y="344512"/>
                </a:moveTo>
                <a:lnTo>
                  <a:pt x="241" y="344487"/>
                </a:lnTo>
                <a:lnTo>
                  <a:pt x="228" y="346900"/>
                </a:lnTo>
                <a:lnTo>
                  <a:pt x="93459" y="346925"/>
                </a:lnTo>
                <a:lnTo>
                  <a:pt x="93472" y="344512"/>
                </a:lnTo>
                <a:close/>
              </a:path>
              <a:path w="94615" h="508634">
                <a:moveTo>
                  <a:pt x="93535" y="320535"/>
                </a:moveTo>
                <a:lnTo>
                  <a:pt x="279" y="320509"/>
                </a:lnTo>
                <a:lnTo>
                  <a:pt x="279" y="322910"/>
                </a:lnTo>
                <a:lnTo>
                  <a:pt x="93522" y="322948"/>
                </a:lnTo>
                <a:lnTo>
                  <a:pt x="93535" y="320535"/>
                </a:lnTo>
                <a:close/>
              </a:path>
              <a:path w="94615" h="508634">
                <a:moveTo>
                  <a:pt x="93535" y="318020"/>
                </a:moveTo>
                <a:lnTo>
                  <a:pt x="279" y="317995"/>
                </a:lnTo>
                <a:lnTo>
                  <a:pt x="279" y="320395"/>
                </a:lnTo>
                <a:lnTo>
                  <a:pt x="93522" y="320433"/>
                </a:lnTo>
                <a:lnTo>
                  <a:pt x="93535" y="318020"/>
                </a:lnTo>
                <a:close/>
              </a:path>
              <a:path w="94615" h="508634">
                <a:moveTo>
                  <a:pt x="93573" y="294043"/>
                </a:moveTo>
                <a:lnTo>
                  <a:pt x="330" y="294017"/>
                </a:lnTo>
                <a:lnTo>
                  <a:pt x="330" y="296418"/>
                </a:lnTo>
                <a:lnTo>
                  <a:pt x="93548" y="296456"/>
                </a:lnTo>
                <a:lnTo>
                  <a:pt x="93573" y="294043"/>
                </a:lnTo>
                <a:close/>
              </a:path>
              <a:path w="94615" h="508634">
                <a:moveTo>
                  <a:pt x="93573" y="291528"/>
                </a:moveTo>
                <a:lnTo>
                  <a:pt x="330" y="291503"/>
                </a:lnTo>
                <a:lnTo>
                  <a:pt x="330" y="293903"/>
                </a:lnTo>
                <a:lnTo>
                  <a:pt x="93548" y="293941"/>
                </a:lnTo>
                <a:lnTo>
                  <a:pt x="93573" y="291528"/>
                </a:lnTo>
                <a:close/>
              </a:path>
              <a:path w="94615" h="508634">
                <a:moveTo>
                  <a:pt x="93586" y="267538"/>
                </a:moveTo>
                <a:lnTo>
                  <a:pt x="342" y="267512"/>
                </a:lnTo>
                <a:lnTo>
                  <a:pt x="368" y="269925"/>
                </a:lnTo>
                <a:lnTo>
                  <a:pt x="93586" y="269951"/>
                </a:lnTo>
                <a:lnTo>
                  <a:pt x="93586" y="267538"/>
                </a:lnTo>
                <a:close/>
              </a:path>
              <a:path w="94615" h="508634">
                <a:moveTo>
                  <a:pt x="93586" y="265023"/>
                </a:moveTo>
                <a:lnTo>
                  <a:pt x="342" y="264998"/>
                </a:lnTo>
                <a:lnTo>
                  <a:pt x="368" y="267411"/>
                </a:lnTo>
                <a:lnTo>
                  <a:pt x="93586" y="267436"/>
                </a:lnTo>
                <a:lnTo>
                  <a:pt x="93586" y="265023"/>
                </a:lnTo>
                <a:close/>
              </a:path>
              <a:path w="94615" h="508634">
                <a:moveTo>
                  <a:pt x="93637" y="241033"/>
                </a:moveTo>
                <a:lnTo>
                  <a:pt x="406" y="241020"/>
                </a:lnTo>
                <a:lnTo>
                  <a:pt x="406" y="243433"/>
                </a:lnTo>
                <a:lnTo>
                  <a:pt x="93637" y="243459"/>
                </a:lnTo>
                <a:lnTo>
                  <a:pt x="93637" y="241033"/>
                </a:lnTo>
                <a:close/>
              </a:path>
              <a:path w="94615" h="508634">
                <a:moveTo>
                  <a:pt x="93637" y="238518"/>
                </a:moveTo>
                <a:lnTo>
                  <a:pt x="406" y="238506"/>
                </a:lnTo>
                <a:lnTo>
                  <a:pt x="406" y="240919"/>
                </a:lnTo>
                <a:lnTo>
                  <a:pt x="93637" y="240944"/>
                </a:lnTo>
                <a:lnTo>
                  <a:pt x="93637" y="238518"/>
                </a:lnTo>
                <a:close/>
              </a:path>
              <a:path w="94615" h="508634">
                <a:moveTo>
                  <a:pt x="93675" y="214553"/>
                </a:moveTo>
                <a:lnTo>
                  <a:pt x="444" y="214528"/>
                </a:lnTo>
                <a:lnTo>
                  <a:pt x="457" y="216928"/>
                </a:lnTo>
                <a:lnTo>
                  <a:pt x="93675" y="216954"/>
                </a:lnTo>
                <a:lnTo>
                  <a:pt x="93675" y="214553"/>
                </a:lnTo>
                <a:close/>
              </a:path>
              <a:path w="94615" h="508634">
                <a:moveTo>
                  <a:pt x="93675" y="212039"/>
                </a:moveTo>
                <a:lnTo>
                  <a:pt x="444" y="212013"/>
                </a:lnTo>
                <a:lnTo>
                  <a:pt x="457" y="214414"/>
                </a:lnTo>
                <a:lnTo>
                  <a:pt x="93675" y="214439"/>
                </a:lnTo>
                <a:lnTo>
                  <a:pt x="93675" y="212039"/>
                </a:lnTo>
                <a:close/>
              </a:path>
              <a:path w="94615" h="508634">
                <a:moveTo>
                  <a:pt x="93916" y="53035"/>
                </a:moveTo>
                <a:lnTo>
                  <a:pt x="673" y="53009"/>
                </a:lnTo>
                <a:lnTo>
                  <a:pt x="673" y="53289"/>
                </a:lnTo>
                <a:lnTo>
                  <a:pt x="482" y="53276"/>
                </a:lnTo>
                <a:lnTo>
                  <a:pt x="292" y="199961"/>
                </a:lnTo>
                <a:lnTo>
                  <a:pt x="292" y="202476"/>
                </a:lnTo>
                <a:lnTo>
                  <a:pt x="93484" y="202501"/>
                </a:lnTo>
                <a:lnTo>
                  <a:pt x="93484" y="199986"/>
                </a:lnTo>
                <a:lnTo>
                  <a:pt x="93687" y="57950"/>
                </a:lnTo>
                <a:lnTo>
                  <a:pt x="93903" y="57950"/>
                </a:lnTo>
                <a:lnTo>
                  <a:pt x="93916" y="55549"/>
                </a:lnTo>
                <a:lnTo>
                  <a:pt x="93675" y="55549"/>
                </a:lnTo>
                <a:lnTo>
                  <a:pt x="93903" y="55435"/>
                </a:lnTo>
                <a:lnTo>
                  <a:pt x="93916" y="53035"/>
                </a:lnTo>
                <a:close/>
              </a:path>
              <a:path w="94615" h="508634">
                <a:moveTo>
                  <a:pt x="93967" y="29044"/>
                </a:moveTo>
                <a:lnTo>
                  <a:pt x="736" y="29019"/>
                </a:lnTo>
                <a:lnTo>
                  <a:pt x="723" y="31432"/>
                </a:lnTo>
                <a:lnTo>
                  <a:pt x="93954" y="31457"/>
                </a:lnTo>
                <a:lnTo>
                  <a:pt x="93967" y="29044"/>
                </a:lnTo>
                <a:close/>
              </a:path>
              <a:path w="94615" h="508634">
                <a:moveTo>
                  <a:pt x="93967" y="26530"/>
                </a:moveTo>
                <a:lnTo>
                  <a:pt x="736" y="26504"/>
                </a:lnTo>
                <a:lnTo>
                  <a:pt x="723" y="28917"/>
                </a:lnTo>
                <a:lnTo>
                  <a:pt x="93954" y="28943"/>
                </a:lnTo>
                <a:lnTo>
                  <a:pt x="93967" y="26530"/>
                </a:lnTo>
                <a:close/>
              </a:path>
              <a:path w="94615" h="508634">
                <a:moveTo>
                  <a:pt x="93992" y="4940"/>
                </a:moveTo>
                <a:lnTo>
                  <a:pt x="93980" y="2540"/>
                </a:lnTo>
                <a:lnTo>
                  <a:pt x="749" y="2514"/>
                </a:lnTo>
                <a:lnTo>
                  <a:pt x="774" y="4914"/>
                </a:lnTo>
                <a:lnTo>
                  <a:pt x="93992" y="4940"/>
                </a:lnTo>
                <a:close/>
              </a:path>
              <a:path w="94615" h="508634">
                <a:moveTo>
                  <a:pt x="93992" y="2425"/>
                </a:moveTo>
                <a:lnTo>
                  <a:pt x="93980" y="25"/>
                </a:lnTo>
                <a:lnTo>
                  <a:pt x="749" y="0"/>
                </a:lnTo>
                <a:lnTo>
                  <a:pt x="774" y="2400"/>
                </a:lnTo>
                <a:lnTo>
                  <a:pt x="93992" y="2425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63016" y="3118579"/>
            <a:ext cx="5496498" cy="1423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  <a:cs typeface="Helvetica-Light"/>
              </a:rPr>
              <a:t>São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somente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3 </a:t>
            </a:r>
            <a:r>
              <a:rPr lang="pt-BR" b="1" spc="-15" dirty="0">
                <a:solidFill>
                  <a:srgbClr val="5DC5EC"/>
                </a:solidFill>
                <a:latin typeface="Helvetica"/>
                <a:cs typeface="Helvetica"/>
              </a:rPr>
              <a:t>passos para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lang="pt-BR" spc="-10" dirty="0">
                <a:solidFill>
                  <a:srgbClr val="575756"/>
                </a:solidFill>
                <a:latin typeface="Helvetica-Light"/>
                <a:cs typeface="Helvetica"/>
              </a:rPr>
              <a:t>um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lang="pt-BR" b="1" spc="-10" dirty="0">
                <a:solidFill>
                  <a:srgbClr val="5DC5EC"/>
                </a:solidFill>
                <a:latin typeface="Helvetica"/>
                <a:cs typeface="Helvetica"/>
              </a:rPr>
              <a:t>rápido fluxo de trabalho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. </a:t>
            </a:r>
            <a:endParaRPr kumimoji="0" lang="es-ES" sz="18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10477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10477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Opções de personalização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ainda conferem facilidades de uso adicionais.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71691" y="838200"/>
            <a:ext cx="6400709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MANUSEIO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INTUITIV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O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 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5DC5EC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DESENHO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ERGON</a:t>
            </a:r>
            <a:r>
              <a:rPr kumimoji="0" lang="pt-BR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Ô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MIC</a:t>
            </a:r>
            <a:r>
              <a:rPr kumimoji="0" lang="pt-BR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O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55694" y="2362200"/>
            <a:ext cx="522371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  <a:cs typeface="Helvetica-Light"/>
              </a:rPr>
              <a:t>O desenho I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NTUITIV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O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começa com a Interface Gráfica do Usuário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(GUI).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A111792B-F24F-B148-9BC1-644E520ECF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51045"/>
            <a:ext cx="2021094" cy="544543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A5E8E594-2A83-B148-91A1-7B3C7DFE5D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980" y="6237173"/>
            <a:ext cx="1765020" cy="392227"/>
          </a:xfrm>
          <a:prstGeom prst="rect">
            <a:avLst/>
          </a:prstGeom>
        </p:spPr>
      </p:pic>
      <p:sp>
        <p:nvSpPr>
          <p:cNvPr id="25" name="object 28">
            <a:extLst>
              <a:ext uri="{FF2B5EF4-FFF2-40B4-BE49-F238E27FC236}">
                <a16:creationId xmlns:a16="http://schemas.microsoft.com/office/drawing/2014/main" id="{C3D67C19-69AA-4DBB-97C5-B4B5713E780D}"/>
              </a:ext>
            </a:extLst>
          </p:cNvPr>
          <p:cNvSpPr txBox="1"/>
          <p:nvPr/>
        </p:nvSpPr>
        <p:spPr>
          <a:xfrm>
            <a:off x="8219743" y="2442594"/>
            <a:ext cx="3099632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900" dirty="0">
                <a:solidFill>
                  <a:prstClr val="black"/>
                </a:solidFill>
                <a:latin typeface="Nobel BL Regular"/>
              </a:rPr>
              <a:t>Para o </a:t>
            </a:r>
            <a:r>
              <a:rPr kumimoji="0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trat</a:t>
            </a:r>
            <a:r>
              <a:rPr kumimoji="0" lang="pt-B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a</a:t>
            </a:r>
            <a:r>
              <a:rPr kumimoji="0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ment</a:t>
            </a:r>
            <a:r>
              <a:rPr lang="pt-BR" sz="2900" dirty="0">
                <a:solidFill>
                  <a:prstClr val="black"/>
                </a:solidFill>
                <a:latin typeface="Nobel BL Regular"/>
              </a:rPr>
              <a:t>o</a:t>
            </a:r>
            <a:endParaRPr kumimoji="0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+mn-cs"/>
            </a:endParaRPr>
          </a:p>
        </p:txBody>
      </p:sp>
      <p:sp>
        <p:nvSpPr>
          <p:cNvPr id="34" name="object 29">
            <a:extLst>
              <a:ext uri="{FF2B5EF4-FFF2-40B4-BE49-F238E27FC236}">
                <a16:creationId xmlns:a16="http://schemas.microsoft.com/office/drawing/2014/main" id="{E4BB32BB-2D05-4BDA-8F15-9C464453D80D}"/>
              </a:ext>
            </a:extLst>
          </p:cNvPr>
          <p:cNvSpPr txBox="1"/>
          <p:nvPr/>
        </p:nvSpPr>
        <p:spPr>
          <a:xfrm>
            <a:off x="7637065" y="3087478"/>
            <a:ext cx="2032486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Selec</a:t>
            </a:r>
            <a:r>
              <a:rPr kumimoji="0" lang="pt-BR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ione</a:t>
            </a:r>
            <a:r>
              <a:rPr kumimoji="0" lang="pt-BR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o</a:t>
            </a:r>
            <a:r>
              <a:rPr kumimoji="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pa</a:t>
            </a:r>
            <a:r>
              <a:rPr kumimoji="0" lang="pt-BR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c</a:t>
            </a:r>
            <a:r>
              <a:rPr kumimoji="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ient</a:t>
            </a:r>
            <a:r>
              <a:rPr kumimoji="0" lang="pt-BR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e</a:t>
            </a:r>
            <a:endParaRPr kumimoji="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+mn-cs"/>
            </a:endParaRPr>
          </a:p>
        </p:txBody>
      </p:sp>
      <p:sp>
        <p:nvSpPr>
          <p:cNvPr id="39" name="object 30">
            <a:extLst>
              <a:ext uri="{FF2B5EF4-FFF2-40B4-BE49-F238E27FC236}">
                <a16:creationId xmlns:a16="http://schemas.microsoft.com/office/drawing/2014/main" id="{A925E410-A244-48C8-9831-1BAE88D65C02}"/>
              </a:ext>
            </a:extLst>
          </p:cNvPr>
          <p:cNvSpPr/>
          <p:nvPr/>
        </p:nvSpPr>
        <p:spPr>
          <a:xfrm>
            <a:off x="7263420" y="3052946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09" h="295910">
                <a:moveTo>
                  <a:pt x="147878" y="295744"/>
                </a:moveTo>
                <a:lnTo>
                  <a:pt x="194620" y="288206"/>
                </a:lnTo>
                <a:lnTo>
                  <a:pt x="235215" y="267213"/>
                </a:lnTo>
                <a:lnTo>
                  <a:pt x="267226" y="235202"/>
                </a:lnTo>
                <a:lnTo>
                  <a:pt x="288218" y="194608"/>
                </a:lnTo>
                <a:lnTo>
                  <a:pt x="295757" y="147866"/>
                </a:lnTo>
                <a:lnTo>
                  <a:pt x="288218" y="101130"/>
                </a:lnTo>
                <a:lnTo>
                  <a:pt x="267226" y="60539"/>
                </a:lnTo>
                <a:lnTo>
                  <a:pt x="235215" y="28530"/>
                </a:lnTo>
                <a:lnTo>
                  <a:pt x="194620" y="7538"/>
                </a:lnTo>
                <a:lnTo>
                  <a:pt x="147878" y="0"/>
                </a:lnTo>
                <a:lnTo>
                  <a:pt x="101136" y="7538"/>
                </a:lnTo>
                <a:lnTo>
                  <a:pt x="60542" y="28530"/>
                </a:lnTo>
                <a:lnTo>
                  <a:pt x="28531" y="60539"/>
                </a:lnTo>
                <a:lnTo>
                  <a:pt x="7538" y="101130"/>
                </a:lnTo>
                <a:lnTo>
                  <a:pt x="0" y="147866"/>
                </a:lnTo>
                <a:lnTo>
                  <a:pt x="7538" y="194608"/>
                </a:lnTo>
                <a:lnTo>
                  <a:pt x="28531" y="235202"/>
                </a:lnTo>
                <a:lnTo>
                  <a:pt x="60542" y="267213"/>
                </a:lnTo>
                <a:lnTo>
                  <a:pt x="101136" y="288206"/>
                </a:lnTo>
                <a:lnTo>
                  <a:pt x="147878" y="295744"/>
                </a:lnTo>
                <a:close/>
              </a:path>
            </a:pathLst>
          </a:custGeom>
          <a:ln w="27216">
            <a:solidFill>
              <a:srgbClr val="5DC5E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31">
            <a:extLst>
              <a:ext uri="{FF2B5EF4-FFF2-40B4-BE49-F238E27FC236}">
                <a16:creationId xmlns:a16="http://schemas.microsoft.com/office/drawing/2014/main" id="{524227A6-3A70-402C-BDAA-7F5D4C2A4AF6}"/>
              </a:ext>
            </a:extLst>
          </p:cNvPr>
          <p:cNvSpPr txBox="1"/>
          <p:nvPr/>
        </p:nvSpPr>
        <p:spPr>
          <a:xfrm>
            <a:off x="7372988" y="3076958"/>
            <a:ext cx="7683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</p:txBody>
      </p:sp>
      <p:sp>
        <p:nvSpPr>
          <p:cNvPr id="43" name="object 32">
            <a:extLst>
              <a:ext uri="{FF2B5EF4-FFF2-40B4-BE49-F238E27FC236}">
                <a16:creationId xmlns:a16="http://schemas.microsoft.com/office/drawing/2014/main" id="{F188A35E-4431-4672-B976-02F71E7F7CA9}"/>
              </a:ext>
            </a:extLst>
          </p:cNvPr>
          <p:cNvSpPr/>
          <p:nvPr/>
        </p:nvSpPr>
        <p:spPr>
          <a:xfrm>
            <a:off x="7263420" y="3509062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09" h="295910">
                <a:moveTo>
                  <a:pt x="147878" y="295744"/>
                </a:moveTo>
                <a:lnTo>
                  <a:pt x="194620" y="288206"/>
                </a:lnTo>
                <a:lnTo>
                  <a:pt x="235215" y="267213"/>
                </a:lnTo>
                <a:lnTo>
                  <a:pt x="267226" y="235202"/>
                </a:lnTo>
                <a:lnTo>
                  <a:pt x="288218" y="194608"/>
                </a:lnTo>
                <a:lnTo>
                  <a:pt x="295757" y="147866"/>
                </a:lnTo>
                <a:lnTo>
                  <a:pt x="288218" y="101130"/>
                </a:lnTo>
                <a:lnTo>
                  <a:pt x="267226" y="60539"/>
                </a:lnTo>
                <a:lnTo>
                  <a:pt x="235215" y="28530"/>
                </a:lnTo>
                <a:lnTo>
                  <a:pt x="194620" y="7538"/>
                </a:lnTo>
                <a:lnTo>
                  <a:pt x="147878" y="0"/>
                </a:lnTo>
                <a:lnTo>
                  <a:pt x="101136" y="7538"/>
                </a:lnTo>
                <a:lnTo>
                  <a:pt x="60542" y="28530"/>
                </a:lnTo>
                <a:lnTo>
                  <a:pt x="28531" y="60539"/>
                </a:lnTo>
                <a:lnTo>
                  <a:pt x="7538" y="101130"/>
                </a:lnTo>
                <a:lnTo>
                  <a:pt x="0" y="147866"/>
                </a:lnTo>
                <a:lnTo>
                  <a:pt x="7538" y="194608"/>
                </a:lnTo>
                <a:lnTo>
                  <a:pt x="28531" y="235202"/>
                </a:lnTo>
                <a:lnTo>
                  <a:pt x="60542" y="267213"/>
                </a:lnTo>
                <a:lnTo>
                  <a:pt x="101136" y="288206"/>
                </a:lnTo>
                <a:lnTo>
                  <a:pt x="147878" y="295744"/>
                </a:lnTo>
                <a:close/>
              </a:path>
            </a:pathLst>
          </a:custGeom>
          <a:ln w="27216">
            <a:solidFill>
              <a:srgbClr val="5DC5E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33">
            <a:extLst>
              <a:ext uri="{FF2B5EF4-FFF2-40B4-BE49-F238E27FC236}">
                <a16:creationId xmlns:a16="http://schemas.microsoft.com/office/drawing/2014/main" id="{3C1016A1-ED9A-45F0-A34E-ECED776344DB}"/>
              </a:ext>
            </a:extLst>
          </p:cNvPr>
          <p:cNvSpPr txBox="1"/>
          <p:nvPr/>
        </p:nvSpPr>
        <p:spPr>
          <a:xfrm>
            <a:off x="7355065" y="3533073"/>
            <a:ext cx="113030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2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</p:txBody>
      </p:sp>
      <p:sp>
        <p:nvSpPr>
          <p:cNvPr id="47" name="object 34">
            <a:extLst>
              <a:ext uri="{FF2B5EF4-FFF2-40B4-BE49-F238E27FC236}">
                <a16:creationId xmlns:a16="http://schemas.microsoft.com/office/drawing/2014/main" id="{80877DC2-DCB7-406B-A03C-026DBEFA1802}"/>
              </a:ext>
            </a:extLst>
          </p:cNvPr>
          <p:cNvSpPr txBox="1"/>
          <p:nvPr/>
        </p:nvSpPr>
        <p:spPr>
          <a:xfrm>
            <a:off x="7637064" y="3543595"/>
            <a:ext cx="3301011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Escolha e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confirm</a:t>
            </a:r>
            <a:r>
              <a:rPr kumimoji="0" lang="pt-BR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e</a:t>
            </a:r>
            <a:r>
              <a:rPr kumimoji="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kumimoji="0" lang="pt-BR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o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t</a:t>
            </a:r>
            <a:r>
              <a:rPr kumimoji="0" lang="pt-BR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r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at</a:t>
            </a:r>
            <a:r>
              <a:rPr kumimoji="0" lang="pt-BR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a</a:t>
            </a:r>
            <a:r>
              <a:rPr kumimoji="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ment</a:t>
            </a:r>
            <a:r>
              <a:rPr kumimoji="0" lang="pt-BR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o</a:t>
            </a:r>
            <a:endParaRPr kumimoji="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+mn-cs"/>
            </a:endParaRPr>
          </a:p>
        </p:txBody>
      </p:sp>
      <p:sp>
        <p:nvSpPr>
          <p:cNvPr id="48" name="object 35">
            <a:extLst>
              <a:ext uri="{FF2B5EF4-FFF2-40B4-BE49-F238E27FC236}">
                <a16:creationId xmlns:a16="http://schemas.microsoft.com/office/drawing/2014/main" id="{81C147E0-39F4-442E-BFDF-E0464F957A05}"/>
              </a:ext>
            </a:extLst>
          </p:cNvPr>
          <p:cNvSpPr/>
          <p:nvPr/>
        </p:nvSpPr>
        <p:spPr>
          <a:xfrm>
            <a:off x="7263420" y="3965179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09" h="295910">
                <a:moveTo>
                  <a:pt x="147878" y="295744"/>
                </a:moveTo>
                <a:lnTo>
                  <a:pt x="194620" y="288206"/>
                </a:lnTo>
                <a:lnTo>
                  <a:pt x="235215" y="267213"/>
                </a:lnTo>
                <a:lnTo>
                  <a:pt x="267226" y="235202"/>
                </a:lnTo>
                <a:lnTo>
                  <a:pt x="288218" y="194608"/>
                </a:lnTo>
                <a:lnTo>
                  <a:pt x="295757" y="147866"/>
                </a:lnTo>
                <a:lnTo>
                  <a:pt x="288218" y="101130"/>
                </a:lnTo>
                <a:lnTo>
                  <a:pt x="267226" y="60539"/>
                </a:lnTo>
                <a:lnTo>
                  <a:pt x="235215" y="28530"/>
                </a:lnTo>
                <a:lnTo>
                  <a:pt x="194620" y="7538"/>
                </a:lnTo>
                <a:lnTo>
                  <a:pt x="147878" y="0"/>
                </a:lnTo>
                <a:lnTo>
                  <a:pt x="101136" y="7538"/>
                </a:lnTo>
                <a:lnTo>
                  <a:pt x="60542" y="28530"/>
                </a:lnTo>
                <a:lnTo>
                  <a:pt x="28531" y="60539"/>
                </a:lnTo>
                <a:lnTo>
                  <a:pt x="7538" y="101130"/>
                </a:lnTo>
                <a:lnTo>
                  <a:pt x="0" y="147866"/>
                </a:lnTo>
                <a:lnTo>
                  <a:pt x="7538" y="194608"/>
                </a:lnTo>
                <a:lnTo>
                  <a:pt x="28531" y="235202"/>
                </a:lnTo>
                <a:lnTo>
                  <a:pt x="60542" y="267213"/>
                </a:lnTo>
                <a:lnTo>
                  <a:pt x="101136" y="288206"/>
                </a:lnTo>
                <a:lnTo>
                  <a:pt x="147878" y="295744"/>
                </a:lnTo>
                <a:close/>
              </a:path>
            </a:pathLst>
          </a:custGeom>
          <a:ln w="27216">
            <a:solidFill>
              <a:srgbClr val="5DC5E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36">
            <a:extLst>
              <a:ext uri="{FF2B5EF4-FFF2-40B4-BE49-F238E27FC236}">
                <a16:creationId xmlns:a16="http://schemas.microsoft.com/office/drawing/2014/main" id="{922ABAAC-83A5-483B-BDA6-B6FBA65ADF77}"/>
              </a:ext>
            </a:extLst>
          </p:cNvPr>
          <p:cNvSpPr txBox="1"/>
          <p:nvPr/>
        </p:nvSpPr>
        <p:spPr>
          <a:xfrm>
            <a:off x="7354022" y="3989190"/>
            <a:ext cx="11493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3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</p:txBody>
      </p:sp>
      <p:sp>
        <p:nvSpPr>
          <p:cNvPr id="52" name="object 37">
            <a:extLst>
              <a:ext uri="{FF2B5EF4-FFF2-40B4-BE49-F238E27FC236}">
                <a16:creationId xmlns:a16="http://schemas.microsoft.com/office/drawing/2014/main" id="{6AE3D3D6-AE53-4222-82DA-FAB7F5B94A4A}"/>
              </a:ext>
            </a:extLst>
          </p:cNvPr>
          <p:cNvSpPr txBox="1"/>
          <p:nvPr/>
        </p:nvSpPr>
        <p:spPr>
          <a:xfrm>
            <a:off x="7649931" y="3990139"/>
            <a:ext cx="2629219" cy="29431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5" dirty="0">
                <a:solidFill>
                  <a:prstClr val="black"/>
                </a:solidFill>
                <a:latin typeface="Nobel BL Regular"/>
              </a:rPr>
              <a:t>Comece a cirurgia</a:t>
            </a:r>
            <a:endParaRPr kumimoji="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+mn-cs"/>
            </a:endParaRPr>
          </a:p>
        </p:txBody>
      </p:sp>
      <p:grpSp>
        <p:nvGrpSpPr>
          <p:cNvPr id="53" name="object 38">
            <a:extLst>
              <a:ext uri="{FF2B5EF4-FFF2-40B4-BE49-F238E27FC236}">
                <a16:creationId xmlns:a16="http://schemas.microsoft.com/office/drawing/2014/main" id="{50F59349-EE14-40AF-AD51-DBA07EF010E3}"/>
              </a:ext>
            </a:extLst>
          </p:cNvPr>
          <p:cNvGrpSpPr/>
          <p:nvPr/>
        </p:nvGrpSpPr>
        <p:grpSpPr>
          <a:xfrm>
            <a:off x="6781800" y="914400"/>
            <a:ext cx="4949822" cy="3432175"/>
            <a:chOff x="6637249" y="1975507"/>
            <a:chExt cx="4566920" cy="3432175"/>
          </a:xfrm>
        </p:grpSpPr>
        <p:sp>
          <p:nvSpPr>
            <p:cNvPr id="54" name="object 39">
              <a:extLst>
                <a:ext uri="{FF2B5EF4-FFF2-40B4-BE49-F238E27FC236}">
                  <a16:creationId xmlns:a16="http://schemas.microsoft.com/office/drawing/2014/main" id="{66D3A74C-F9BE-4651-AD13-4232AFAF317B}"/>
                </a:ext>
              </a:extLst>
            </p:cNvPr>
            <p:cNvSpPr/>
            <p:nvPr/>
          </p:nvSpPr>
          <p:spPr>
            <a:xfrm>
              <a:off x="6637249" y="1975510"/>
              <a:ext cx="223774" cy="343208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object 40">
              <a:extLst>
                <a:ext uri="{FF2B5EF4-FFF2-40B4-BE49-F238E27FC236}">
                  <a16:creationId xmlns:a16="http://schemas.microsoft.com/office/drawing/2014/main" id="{820D633D-F022-4188-99C4-EC9AEE392676}"/>
                </a:ext>
              </a:extLst>
            </p:cNvPr>
            <p:cNvSpPr/>
            <p:nvPr/>
          </p:nvSpPr>
          <p:spPr>
            <a:xfrm>
              <a:off x="6861038" y="1975507"/>
              <a:ext cx="4342765" cy="924560"/>
            </a:xfrm>
            <a:custGeom>
              <a:avLst/>
              <a:gdLst/>
              <a:ahLst/>
              <a:cxnLst/>
              <a:rect l="l" t="t" r="r" b="b"/>
              <a:pathLst>
                <a:path w="4342765" h="924560">
                  <a:moveTo>
                    <a:pt x="4342688" y="0"/>
                  </a:moveTo>
                  <a:lnTo>
                    <a:pt x="0" y="0"/>
                  </a:lnTo>
                  <a:lnTo>
                    <a:pt x="0" y="773391"/>
                  </a:lnTo>
                  <a:lnTo>
                    <a:pt x="909726" y="773391"/>
                  </a:lnTo>
                  <a:lnTo>
                    <a:pt x="1060843" y="924509"/>
                  </a:lnTo>
                  <a:lnTo>
                    <a:pt x="1211961" y="773391"/>
                  </a:lnTo>
                  <a:lnTo>
                    <a:pt x="4297718" y="773391"/>
                  </a:lnTo>
                  <a:lnTo>
                    <a:pt x="4342688" y="0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6" name="object 41">
            <a:extLst>
              <a:ext uri="{FF2B5EF4-FFF2-40B4-BE49-F238E27FC236}">
                <a16:creationId xmlns:a16="http://schemas.microsoft.com/office/drawing/2014/main" id="{242545BE-B244-4658-A042-F9431CBEC4A4}"/>
              </a:ext>
            </a:extLst>
          </p:cNvPr>
          <p:cNvSpPr txBox="1"/>
          <p:nvPr/>
        </p:nvSpPr>
        <p:spPr>
          <a:xfrm>
            <a:off x="7227860" y="809064"/>
            <a:ext cx="4031212" cy="17883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50" b="0" i="0" u="none" strike="noStrike" kern="1200" cap="none" spc="1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Bold"/>
                <a:ea typeface="+mn-ea"/>
                <a:cs typeface="Nobel BL Bold"/>
              </a:rPr>
              <a:t>CONTROL</a:t>
            </a:r>
            <a:r>
              <a:rPr kumimoji="0" lang="pt-BR" sz="20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Bold"/>
                <a:ea typeface="+mn-ea"/>
                <a:cs typeface="Nobel BL Bold"/>
              </a:rPr>
              <a:t>E TOTAL NA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spc="20" dirty="0">
                <a:solidFill>
                  <a:srgbClr val="FFFFFF"/>
                </a:solidFill>
                <a:latin typeface="Nobel BL Bold"/>
                <a:cs typeface="Nobel BL Bold"/>
              </a:rPr>
              <a:t>PONTA DOS DEDOS 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Bold"/>
              <a:ea typeface="+mn-ea"/>
              <a:cs typeface="Nobel BL Bold"/>
            </a:endParaRPr>
          </a:p>
          <a:p>
            <a:pPr marL="769620" marR="0" lvl="0" indent="0" algn="l" defTabSz="914400" rtl="0" eaLnBrk="1" fontAlgn="auto" latinLnBrk="0" hangingPunct="1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50" b="0" i="0" u="none" strike="noStrike" kern="1200" cap="none" spc="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passos</a:t>
            </a:r>
            <a:endParaRPr kumimoji="0" sz="5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</p:txBody>
      </p:sp>
      <p:sp>
        <p:nvSpPr>
          <p:cNvPr id="57" name="object 42">
            <a:extLst>
              <a:ext uri="{FF2B5EF4-FFF2-40B4-BE49-F238E27FC236}">
                <a16:creationId xmlns:a16="http://schemas.microsoft.com/office/drawing/2014/main" id="{7774922C-7D85-430E-9DFE-E2C1414D894E}"/>
              </a:ext>
            </a:extLst>
          </p:cNvPr>
          <p:cNvSpPr txBox="1"/>
          <p:nvPr/>
        </p:nvSpPr>
        <p:spPr>
          <a:xfrm>
            <a:off x="7247357" y="1531634"/>
            <a:ext cx="654685" cy="1289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300" b="0" i="0" u="none" strike="noStrike" kern="1200" cap="none" spc="-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3</a:t>
            </a:r>
            <a:endParaRPr kumimoji="0" sz="8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</p:txBody>
      </p:sp>
      <p:sp>
        <p:nvSpPr>
          <p:cNvPr id="58" name="object 2">
            <a:extLst>
              <a:ext uri="{FF2B5EF4-FFF2-40B4-BE49-F238E27FC236}">
                <a16:creationId xmlns:a16="http://schemas.microsoft.com/office/drawing/2014/main" id="{20BA1E3F-4BCE-4F1F-89F8-3EFC1398D24C}"/>
              </a:ext>
            </a:extLst>
          </p:cNvPr>
          <p:cNvSpPr/>
          <p:nvPr/>
        </p:nvSpPr>
        <p:spPr>
          <a:xfrm>
            <a:off x="0" y="5858999"/>
            <a:ext cx="12193193" cy="999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44">
            <a:extLst>
              <a:ext uri="{FF2B5EF4-FFF2-40B4-BE49-F238E27FC236}">
                <a16:creationId xmlns:a16="http://schemas.microsoft.com/office/drawing/2014/main" id="{FBDF87A2-0BCD-4BA7-8AB9-F12D304F5D33}"/>
              </a:ext>
            </a:extLst>
          </p:cNvPr>
          <p:cNvSpPr/>
          <p:nvPr/>
        </p:nvSpPr>
        <p:spPr>
          <a:xfrm>
            <a:off x="10378940" y="6298512"/>
            <a:ext cx="1353223" cy="1022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F97016D1-1179-4E34-99ED-DC8F3EAD05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19800"/>
            <a:ext cx="2021094" cy="59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659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 rot="16200000">
            <a:off x="9036368" y="2543025"/>
            <a:ext cx="5503545" cy="9400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6000" b="1" spc="15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rPr>
              <a:t>Inovação</a:t>
            </a:r>
            <a:endParaRPr lang="pt-BR" sz="6000">
              <a:solidFill>
                <a:schemeClr val="bg1">
                  <a:lumMod val="95000"/>
                </a:schemeClr>
              </a:solidFill>
              <a:latin typeface="Helvetica"/>
              <a:cs typeface="Helvetic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89585" y="-118937"/>
            <a:ext cx="506095" cy="3018230"/>
            <a:chOff x="489585" y="627198"/>
            <a:chExt cx="506095" cy="3018230"/>
          </a:xfrm>
        </p:grpSpPr>
        <p:sp>
          <p:nvSpPr>
            <p:cNvPr id="29" name="object 29"/>
            <p:cNvSpPr/>
            <p:nvPr/>
          </p:nvSpPr>
          <p:spPr>
            <a:xfrm>
              <a:off x="902022" y="627198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40">
                  <a:moveTo>
                    <a:pt x="21348" y="0"/>
                  </a:moveTo>
                  <a:lnTo>
                    <a:pt x="6146" y="0"/>
                  </a:lnTo>
                  <a:lnTo>
                    <a:pt x="0" y="6146"/>
                  </a:lnTo>
                  <a:lnTo>
                    <a:pt x="0" y="21386"/>
                  </a:lnTo>
                  <a:lnTo>
                    <a:pt x="6146" y="27533"/>
                  </a:lnTo>
                  <a:lnTo>
                    <a:pt x="13754" y="27533"/>
                  </a:lnTo>
                  <a:lnTo>
                    <a:pt x="21348" y="27533"/>
                  </a:lnTo>
                  <a:lnTo>
                    <a:pt x="27533" y="21386"/>
                  </a:lnTo>
                  <a:lnTo>
                    <a:pt x="27533" y="6197"/>
                  </a:lnTo>
                  <a:lnTo>
                    <a:pt x="21348" y="0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810761" y="1946104"/>
              <a:ext cx="116281" cy="2052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60532" y="1946094"/>
              <a:ext cx="125171" cy="2129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89585" y="1746008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4" h="506094">
                  <a:moveTo>
                    <a:pt x="376504" y="417626"/>
                  </a:moveTo>
                  <a:lnTo>
                    <a:pt x="345782" y="387553"/>
                  </a:lnTo>
                  <a:lnTo>
                    <a:pt x="308432" y="364845"/>
                  </a:lnTo>
                  <a:lnTo>
                    <a:pt x="298272" y="359638"/>
                  </a:lnTo>
                  <a:lnTo>
                    <a:pt x="297802" y="358914"/>
                  </a:lnTo>
                  <a:lnTo>
                    <a:pt x="297802" y="311061"/>
                  </a:lnTo>
                  <a:lnTo>
                    <a:pt x="303745" y="307086"/>
                  </a:lnTo>
                  <a:lnTo>
                    <a:pt x="307632" y="300418"/>
                  </a:lnTo>
                  <a:lnTo>
                    <a:pt x="307632" y="244043"/>
                  </a:lnTo>
                  <a:lnTo>
                    <a:pt x="304177" y="226936"/>
                  </a:lnTo>
                  <a:lnTo>
                    <a:pt x="294767" y="212966"/>
                  </a:lnTo>
                  <a:lnTo>
                    <a:pt x="280797" y="203555"/>
                  </a:lnTo>
                  <a:lnTo>
                    <a:pt x="263690" y="200101"/>
                  </a:lnTo>
                  <a:lnTo>
                    <a:pt x="253212" y="200101"/>
                  </a:lnTo>
                  <a:lnTo>
                    <a:pt x="236105" y="203555"/>
                  </a:lnTo>
                  <a:lnTo>
                    <a:pt x="222135" y="212966"/>
                  </a:lnTo>
                  <a:lnTo>
                    <a:pt x="212725" y="226936"/>
                  </a:lnTo>
                  <a:lnTo>
                    <a:pt x="209283" y="244043"/>
                  </a:lnTo>
                  <a:lnTo>
                    <a:pt x="209283" y="300418"/>
                  </a:lnTo>
                  <a:lnTo>
                    <a:pt x="213169" y="307174"/>
                  </a:lnTo>
                  <a:lnTo>
                    <a:pt x="219100" y="311061"/>
                  </a:lnTo>
                  <a:lnTo>
                    <a:pt x="219100" y="358914"/>
                  </a:lnTo>
                  <a:lnTo>
                    <a:pt x="218643" y="359638"/>
                  </a:lnTo>
                  <a:lnTo>
                    <a:pt x="208483" y="364858"/>
                  </a:lnTo>
                  <a:lnTo>
                    <a:pt x="192011" y="374205"/>
                  </a:lnTo>
                  <a:lnTo>
                    <a:pt x="171119" y="387578"/>
                  </a:lnTo>
                  <a:lnTo>
                    <a:pt x="148463" y="404520"/>
                  </a:lnTo>
                  <a:lnTo>
                    <a:pt x="142989" y="408952"/>
                  </a:lnTo>
                  <a:lnTo>
                    <a:pt x="139839" y="415721"/>
                  </a:lnTo>
                  <a:lnTo>
                    <a:pt x="139839" y="425132"/>
                  </a:lnTo>
                  <a:lnTo>
                    <a:pt x="158242" y="435902"/>
                  </a:lnTo>
                  <a:lnTo>
                    <a:pt x="177800" y="444728"/>
                  </a:lnTo>
                  <a:lnTo>
                    <a:pt x="198399" y="451510"/>
                  </a:lnTo>
                  <a:lnTo>
                    <a:pt x="219887" y="456158"/>
                  </a:lnTo>
                  <a:lnTo>
                    <a:pt x="286004" y="456158"/>
                  </a:lnTo>
                  <a:lnTo>
                    <a:pt x="310642" y="450596"/>
                  </a:lnTo>
                  <a:lnTo>
                    <a:pt x="334073" y="442201"/>
                  </a:lnTo>
                  <a:lnTo>
                    <a:pt x="356082" y="431139"/>
                  </a:lnTo>
                  <a:lnTo>
                    <a:pt x="376504" y="417626"/>
                  </a:lnTo>
                  <a:close/>
                </a:path>
                <a:path w="506094" h="506094">
                  <a:moveTo>
                    <a:pt x="505904" y="252958"/>
                  </a:moveTo>
                  <a:lnTo>
                    <a:pt x="501815" y="207543"/>
                  </a:lnTo>
                  <a:lnTo>
                    <a:pt x="490054" y="164782"/>
                  </a:lnTo>
                  <a:lnTo>
                    <a:pt x="475767" y="134759"/>
                  </a:lnTo>
                  <a:lnTo>
                    <a:pt x="475767" y="252958"/>
                  </a:lnTo>
                  <a:lnTo>
                    <a:pt x="471233" y="297865"/>
                  </a:lnTo>
                  <a:lnTo>
                    <a:pt x="458254" y="339686"/>
                  </a:lnTo>
                  <a:lnTo>
                    <a:pt x="437705" y="377545"/>
                  </a:lnTo>
                  <a:lnTo>
                    <a:pt x="410502" y="410527"/>
                  </a:lnTo>
                  <a:lnTo>
                    <a:pt x="377520" y="437730"/>
                  </a:lnTo>
                  <a:lnTo>
                    <a:pt x="339674" y="458279"/>
                  </a:lnTo>
                  <a:lnTo>
                    <a:pt x="297853" y="471258"/>
                  </a:lnTo>
                  <a:lnTo>
                    <a:pt x="252945" y="475792"/>
                  </a:lnTo>
                  <a:lnTo>
                    <a:pt x="208038" y="471258"/>
                  </a:lnTo>
                  <a:lnTo>
                    <a:pt x="166204" y="458279"/>
                  </a:lnTo>
                  <a:lnTo>
                    <a:pt x="128358" y="437730"/>
                  </a:lnTo>
                  <a:lnTo>
                    <a:pt x="95377" y="410527"/>
                  </a:lnTo>
                  <a:lnTo>
                    <a:pt x="68173" y="377545"/>
                  </a:lnTo>
                  <a:lnTo>
                    <a:pt x="47625" y="339686"/>
                  </a:lnTo>
                  <a:lnTo>
                    <a:pt x="34645" y="297865"/>
                  </a:lnTo>
                  <a:lnTo>
                    <a:pt x="30124" y="252958"/>
                  </a:lnTo>
                  <a:lnTo>
                    <a:pt x="34645" y="208038"/>
                  </a:lnTo>
                  <a:lnTo>
                    <a:pt x="47625" y="166217"/>
                  </a:lnTo>
                  <a:lnTo>
                    <a:pt x="68173" y="128358"/>
                  </a:lnTo>
                  <a:lnTo>
                    <a:pt x="95377" y="95377"/>
                  </a:lnTo>
                  <a:lnTo>
                    <a:pt x="128358" y="68173"/>
                  </a:lnTo>
                  <a:lnTo>
                    <a:pt x="166204" y="47637"/>
                  </a:lnTo>
                  <a:lnTo>
                    <a:pt x="208038" y="34645"/>
                  </a:lnTo>
                  <a:lnTo>
                    <a:pt x="252945" y="30124"/>
                  </a:lnTo>
                  <a:lnTo>
                    <a:pt x="297853" y="34645"/>
                  </a:lnTo>
                  <a:lnTo>
                    <a:pt x="339674" y="47637"/>
                  </a:lnTo>
                  <a:lnTo>
                    <a:pt x="377520" y="68173"/>
                  </a:lnTo>
                  <a:lnTo>
                    <a:pt x="410502" y="95377"/>
                  </a:lnTo>
                  <a:lnTo>
                    <a:pt x="437705" y="128358"/>
                  </a:lnTo>
                  <a:lnTo>
                    <a:pt x="458254" y="166217"/>
                  </a:lnTo>
                  <a:lnTo>
                    <a:pt x="471233" y="208038"/>
                  </a:lnTo>
                  <a:lnTo>
                    <a:pt x="475767" y="252958"/>
                  </a:lnTo>
                  <a:lnTo>
                    <a:pt x="475767" y="134759"/>
                  </a:lnTo>
                  <a:lnTo>
                    <a:pt x="446341" y="90068"/>
                  </a:lnTo>
                  <a:lnTo>
                    <a:pt x="415823" y="59563"/>
                  </a:lnTo>
                  <a:lnTo>
                    <a:pt x="380517" y="34582"/>
                  </a:lnTo>
                  <a:lnTo>
                    <a:pt x="371132" y="30124"/>
                  </a:lnTo>
                  <a:lnTo>
                    <a:pt x="341122" y="15849"/>
                  </a:lnTo>
                  <a:lnTo>
                    <a:pt x="298348" y="4076"/>
                  </a:lnTo>
                  <a:lnTo>
                    <a:pt x="252945" y="0"/>
                  </a:lnTo>
                  <a:lnTo>
                    <a:pt x="207530" y="4076"/>
                  </a:lnTo>
                  <a:lnTo>
                    <a:pt x="164769" y="15849"/>
                  </a:lnTo>
                  <a:lnTo>
                    <a:pt x="125374" y="34582"/>
                  </a:lnTo>
                  <a:lnTo>
                    <a:pt x="90055" y="59563"/>
                  </a:lnTo>
                  <a:lnTo>
                    <a:pt x="59550" y="90068"/>
                  </a:lnTo>
                  <a:lnTo>
                    <a:pt x="34582" y="125387"/>
                  </a:lnTo>
                  <a:lnTo>
                    <a:pt x="15849" y="164782"/>
                  </a:lnTo>
                  <a:lnTo>
                    <a:pt x="4076" y="207543"/>
                  </a:lnTo>
                  <a:lnTo>
                    <a:pt x="0" y="252958"/>
                  </a:lnTo>
                  <a:lnTo>
                    <a:pt x="4076" y="298373"/>
                  </a:lnTo>
                  <a:lnTo>
                    <a:pt x="15849" y="341134"/>
                  </a:lnTo>
                  <a:lnTo>
                    <a:pt x="34582" y="380530"/>
                  </a:lnTo>
                  <a:lnTo>
                    <a:pt x="59550" y="415848"/>
                  </a:lnTo>
                  <a:lnTo>
                    <a:pt x="90055" y="446354"/>
                  </a:lnTo>
                  <a:lnTo>
                    <a:pt x="125374" y="471335"/>
                  </a:lnTo>
                  <a:lnTo>
                    <a:pt x="164769" y="490067"/>
                  </a:lnTo>
                  <a:lnTo>
                    <a:pt x="207530" y="501827"/>
                  </a:lnTo>
                  <a:lnTo>
                    <a:pt x="252945" y="505917"/>
                  </a:lnTo>
                  <a:lnTo>
                    <a:pt x="298348" y="501827"/>
                  </a:lnTo>
                  <a:lnTo>
                    <a:pt x="341122" y="490067"/>
                  </a:lnTo>
                  <a:lnTo>
                    <a:pt x="371132" y="475792"/>
                  </a:lnTo>
                  <a:lnTo>
                    <a:pt x="380517" y="471335"/>
                  </a:lnTo>
                  <a:lnTo>
                    <a:pt x="415823" y="446354"/>
                  </a:lnTo>
                  <a:lnTo>
                    <a:pt x="446341" y="415848"/>
                  </a:lnTo>
                  <a:lnTo>
                    <a:pt x="471309" y="380530"/>
                  </a:lnTo>
                  <a:lnTo>
                    <a:pt x="490054" y="341134"/>
                  </a:lnTo>
                  <a:lnTo>
                    <a:pt x="501815" y="298373"/>
                  </a:lnTo>
                  <a:lnTo>
                    <a:pt x="505904" y="252958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726343" y="2254143"/>
              <a:ext cx="0" cy="1391285"/>
            </a:xfrm>
            <a:custGeom>
              <a:avLst/>
              <a:gdLst/>
              <a:ahLst/>
              <a:cxnLst/>
              <a:rect l="l" t="t" r="r" b="b"/>
              <a:pathLst>
                <a:path h="1391285">
                  <a:moveTo>
                    <a:pt x="0" y="0"/>
                  </a:moveTo>
                  <a:lnTo>
                    <a:pt x="0" y="1390853"/>
                  </a:lnTo>
                </a:path>
              </a:pathLst>
            </a:custGeom>
            <a:ln w="12700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7" name="object 37"/>
          <p:cNvSpPr/>
          <p:nvPr/>
        </p:nvSpPr>
        <p:spPr>
          <a:xfrm>
            <a:off x="1113815" y="1143000"/>
            <a:ext cx="93980" cy="508634"/>
          </a:xfrm>
          <a:custGeom>
            <a:avLst/>
            <a:gdLst/>
            <a:ahLst/>
            <a:cxnLst/>
            <a:rect l="l" t="t" r="r" b="b"/>
            <a:pathLst>
              <a:path w="93980" h="508635">
                <a:moveTo>
                  <a:pt x="93256" y="506018"/>
                </a:moveTo>
                <a:lnTo>
                  <a:pt x="12" y="505993"/>
                </a:lnTo>
                <a:lnTo>
                  <a:pt x="0" y="508406"/>
                </a:lnTo>
                <a:lnTo>
                  <a:pt x="93230" y="508431"/>
                </a:lnTo>
                <a:lnTo>
                  <a:pt x="93256" y="506018"/>
                </a:lnTo>
                <a:close/>
              </a:path>
              <a:path w="93980" h="508635">
                <a:moveTo>
                  <a:pt x="93256" y="503504"/>
                </a:moveTo>
                <a:lnTo>
                  <a:pt x="12" y="503478"/>
                </a:lnTo>
                <a:lnTo>
                  <a:pt x="0" y="505891"/>
                </a:lnTo>
                <a:lnTo>
                  <a:pt x="93230" y="505917"/>
                </a:lnTo>
                <a:lnTo>
                  <a:pt x="93256" y="503504"/>
                </a:lnTo>
                <a:close/>
              </a:path>
              <a:path w="93980" h="508635">
                <a:moveTo>
                  <a:pt x="93281" y="481952"/>
                </a:moveTo>
                <a:lnTo>
                  <a:pt x="93268" y="479539"/>
                </a:lnTo>
                <a:lnTo>
                  <a:pt x="38" y="479513"/>
                </a:lnTo>
                <a:lnTo>
                  <a:pt x="50" y="481926"/>
                </a:lnTo>
                <a:lnTo>
                  <a:pt x="93281" y="481952"/>
                </a:lnTo>
                <a:close/>
              </a:path>
              <a:path w="93980" h="508635">
                <a:moveTo>
                  <a:pt x="93281" y="479437"/>
                </a:moveTo>
                <a:lnTo>
                  <a:pt x="93268" y="477024"/>
                </a:lnTo>
                <a:lnTo>
                  <a:pt x="38" y="476999"/>
                </a:lnTo>
                <a:lnTo>
                  <a:pt x="50" y="479412"/>
                </a:lnTo>
                <a:lnTo>
                  <a:pt x="93281" y="479437"/>
                </a:lnTo>
                <a:close/>
              </a:path>
              <a:path w="93980" h="508635">
                <a:moveTo>
                  <a:pt x="93306" y="455447"/>
                </a:moveTo>
                <a:lnTo>
                  <a:pt x="93294" y="453047"/>
                </a:lnTo>
                <a:lnTo>
                  <a:pt x="63" y="453021"/>
                </a:lnTo>
                <a:lnTo>
                  <a:pt x="63" y="455422"/>
                </a:lnTo>
                <a:lnTo>
                  <a:pt x="93306" y="455447"/>
                </a:lnTo>
                <a:close/>
              </a:path>
              <a:path w="93980" h="508635">
                <a:moveTo>
                  <a:pt x="93306" y="452932"/>
                </a:moveTo>
                <a:lnTo>
                  <a:pt x="93294" y="450532"/>
                </a:lnTo>
                <a:lnTo>
                  <a:pt x="63" y="450507"/>
                </a:lnTo>
                <a:lnTo>
                  <a:pt x="63" y="452907"/>
                </a:lnTo>
                <a:lnTo>
                  <a:pt x="93306" y="452932"/>
                </a:lnTo>
                <a:close/>
              </a:path>
              <a:path w="93980" h="508635">
                <a:moveTo>
                  <a:pt x="93357" y="426529"/>
                </a:moveTo>
                <a:lnTo>
                  <a:pt x="127" y="426516"/>
                </a:lnTo>
                <a:lnTo>
                  <a:pt x="127" y="428917"/>
                </a:lnTo>
                <a:lnTo>
                  <a:pt x="93345" y="428955"/>
                </a:lnTo>
                <a:lnTo>
                  <a:pt x="93357" y="426529"/>
                </a:lnTo>
                <a:close/>
              </a:path>
              <a:path w="93980" h="508635">
                <a:moveTo>
                  <a:pt x="93357" y="424014"/>
                </a:moveTo>
                <a:lnTo>
                  <a:pt x="127" y="424002"/>
                </a:lnTo>
                <a:lnTo>
                  <a:pt x="127" y="426402"/>
                </a:lnTo>
                <a:lnTo>
                  <a:pt x="93345" y="426440"/>
                </a:lnTo>
                <a:lnTo>
                  <a:pt x="93357" y="424014"/>
                </a:lnTo>
                <a:close/>
              </a:path>
              <a:path w="93980" h="508635">
                <a:moveTo>
                  <a:pt x="93383" y="400050"/>
                </a:moveTo>
                <a:lnTo>
                  <a:pt x="152" y="400024"/>
                </a:lnTo>
                <a:lnTo>
                  <a:pt x="152" y="402424"/>
                </a:lnTo>
                <a:lnTo>
                  <a:pt x="93383" y="402450"/>
                </a:lnTo>
                <a:lnTo>
                  <a:pt x="93383" y="400050"/>
                </a:lnTo>
                <a:close/>
              </a:path>
              <a:path w="93980" h="508635">
                <a:moveTo>
                  <a:pt x="93383" y="397535"/>
                </a:moveTo>
                <a:lnTo>
                  <a:pt x="152" y="397510"/>
                </a:lnTo>
                <a:lnTo>
                  <a:pt x="152" y="399910"/>
                </a:lnTo>
                <a:lnTo>
                  <a:pt x="93383" y="399935"/>
                </a:lnTo>
                <a:lnTo>
                  <a:pt x="93383" y="397535"/>
                </a:lnTo>
                <a:close/>
              </a:path>
              <a:path w="93980" h="508635">
                <a:moveTo>
                  <a:pt x="93446" y="375945"/>
                </a:moveTo>
                <a:lnTo>
                  <a:pt x="93433" y="373532"/>
                </a:lnTo>
                <a:lnTo>
                  <a:pt x="203" y="373507"/>
                </a:lnTo>
                <a:lnTo>
                  <a:pt x="215" y="375920"/>
                </a:lnTo>
                <a:lnTo>
                  <a:pt x="93446" y="375945"/>
                </a:lnTo>
                <a:close/>
              </a:path>
              <a:path w="93980" h="508635">
                <a:moveTo>
                  <a:pt x="93446" y="373430"/>
                </a:moveTo>
                <a:lnTo>
                  <a:pt x="93433" y="371017"/>
                </a:lnTo>
                <a:lnTo>
                  <a:pt x="203" y="370992"/>
                </a:lnTo>
                <a:lnTo>
                  <a:pt x="215" y="373405"/>
                </a:lnTo>
                <a:lnTo>
                  <a:pt x="93446" y="373430"/>
                </a:lnTo>
                <a:close/>
              </a:path>
              <a:path w="93980" h="508635">
                <a:moveTo>
                  <a:pt x="93472" y="347027"/>
                </a:moveTo>
                <a:lnTo>
                  <a:pt x="241" y="347002"/>
                </a:lnTo>
                <a:lnTo>
                  <a:pt x="228" y="349415"/>
                </a:lnTo>
                <a:lnTo>
                  <a:pt x="93459" y="349440"/>
                </a:lnTo>
                <a:lnTo>
                  <a:pt x="93472" y="347027"/>
                </a:lnTo>
                <a:close/>
              </a:path>
              <a:path w="93980" h="508635">
                <a:moveTo>
                  <a:pt x="93472" y="344512"/>
                </a:moveTo>
                <a:lnTo>
                  <a:pt x="241" y="344487"/>
                </a:lnTo>
                <a:lnTo>
                  <a:pt x="228" y="346900"/>
                </a:lnTo>
                <a:lnTo>
                  <a:pt x="93459" y="346925"/>
                </a:lnTo>
                <a:lnTo>
                  <a:pt x="93472" y="344512"/>
                </a:lnTo>
                <a:close/>
              </a:path>
              <a:path w="93980" h="508635">
                <a:moveTo>
                  <a:pt x="93522" y="320535"/>
                </a:moveTo>
                <a:lnTo>
                  <a:pt x="279" y="320509"/>
                </a:lnTo>
                <a:lnTo>
                  <a:pt x="279" y="322922"/>
                </a:lnTo>
                <a:lnTo>
                  <a:pt x="93510" y="322948"/>
                </a:lnTo>
                <a:lnTo>
                  <a:pt x="93522" y="320535"/>
                </a:lnTo>
                <a:close/>
              </a:path>
              <a:path w="93980" h="508635">
                <a:moveTo>
                  <a:pt x="93522" y="318020"/>
                </a:moveTo>
                <a:lnTo>
                  <a:pt x="279" y="317995"/>
                </a:lnTo>
                <a:lnTo>
                  <a:pt x="279" y="320408"/>
                </a:lnTo>
                <a:lnTo>
                  <a:pt x="93510" y="320433"/>
                </a:lnTo>
                <a:lnTo>
                  <a:pt x="93522" y="318020"/>
                </a:lnTo>
                <a:close/>
              </a:path>
              <a:path w="93980" h="508635">
                <a:moveTo>
                  <a:pt x="93573" y="294043"/>
                </a:moveTo>
                <a:lnTo>
                  <a:pt x="342" y="294017"/>
                </a:lnTo>
                <a:lnTo>
                  <a:pt x="330" y="296430"/>
                </a:lnTo>
                <a:lnTo>
                  <a:pt x="93548" y="296456"/>
                </a:lnTo>
                <a:lnTo>
                  <a:pt x="93573" y="294043"/>
                </a:lnTo>
                <a:close/>
              </a:path>
              <a:path w="93980" h="508635">
                <a:moveTo>
                  <a:pt x="93573" y="291528"/>
                </a:moveTo>
                <a:lnTo>
                  <a:pt x="342" y="291503"/>
                </a:lnTo>
                <a:lnTo>
                  <a:pt x="330" y="293916"/>
                </a:lnTo>
                <a:lnTo>
                  <a:pt x="93548" y="293941"/>
                </a:lnTo>
                <a:lnTo>
                  <a:pt x="93573" y="291528"/>
                </a:lnTo>
                <a:close/>
              </a:path>
              <a:path w="93980" h="508635">
                <a:moveTo>
                  <a:pt x="93586" y="267538"/>
                </a:moveTo>
                <a:lnTo>
                  <a:pt x="342" y="267512"/>
                </a:lnTo>
                <a:lnTo>
                  <a:pt x="368" y="269925"/>
                </a:lnTo>
                <a:lnTo>
                  <a:pt x="93586" y="269951"/>
                </a:lnTo>
                <a:lnTo>
                  <a:pt x="93586" y="267538"/>
                </a:lnTo>
                <a:close/>
              </a:path>
              <a:path w="93980" h="508635">
                <a:moveTo>
                  <a:pt x="93586" y="265023"/>
                </a:moveTo>
                <a:lnTo>
                  <a:pt x="342" y="264998"/>
                </a:lnTo>
                <a:lnTo>
                  <a:pt x="368" y="267411"/>
                </a:lnTo>
                <a:lnTo>
                  <a:pt x="93586" y="267436"/>
                </a:lnTo>
                <a:lnTo>
                  <a:pt x="93586" y="265023"/>
                </a:lnTo>
                <a:close/>
              </a:path>
              <a:path w="93980" h="508635">
                <a:moveTo>
                  <a:pt x="93624" y="241033"/>
                </a:moveTo>
                <a:lnTo>
                  <a:pt x="393" y="241020"/>
                </a:lnTo>
                <a:lnTo>
                  <a:pt x="406" y="243433"/>
                </a:lnTo>
                <a:lnTo>
                  <a:pt x="93624" y="243459"/>
                </a:lnTo>
                <a:lnTo>
                  <a:pt x="93624" y="241033"/>
                </a:lnTo>
                <a:close/>
              </a:path>
              <a:path w="93980" h="508635">
                <a:moveTo>
                  <a:pt x="93624" y="238518"/>
                </a:moveTo>
                <a:lnTo>
                  <a:pt x="393" y="238506"/>
                </a:lnTo>
                <a:lnTo>
                  <a:pt x="406" y="240919"/>
                </a:lnTo>
                <a:lnTo>
                  <a:pt x="93624" y="240944"/>
                </a:lnTo>
                <a:lnTo>
                  <a:pt x="93624" y="238518"/>
                </a:lnTo>
                <a:close/>
              </a:path>
              <a:path w="93980" h="508635">
                <a:moveTo>
                  <a:pt x="93675" y="214541"/>
                </a:moveTo>
                <a:lnTo>
                  <a:pt x="444" y="214515"/>
                </a:lnTo>
                <a:lnTo>
                  <a:pt x="457" y="216928"/>
                </a:lnTo>
                <a:lnTo>
                  <a:pt x="93675" y="216941"/>
                </a:lnTo>
                <a:lnTo>
                  <a:pt x="93675" y="214541"/>
                </a:lnTo>
                <a:close/>
              </a:path>
              <a:path w="93980" h="508635">
                <a:moveTo>
                  <a:pt x="93675" y="212026"/>
                </a:moveTo>
                <a:lnTo>
                  <a:pt x="444" y="212001"/>
                </a:lnTo>
                <a:lnTo>
                  <a:pt x="457" y="214414"/>
                </a:lnTo>
                <a:lnTo>
                  <a:pt x="93675" y="214426"/>
                </a:lnTo>
                <a:lnTo>
                  <a:pt x="93675" y="212026"/>
                </a:lnTo>
                <a:close/>
              </a:path>
              <a:path w="93980" h="508635">
                <a:moveTo>
                  <a:pt x="93916" y="53035"/>
                </a:moveTo>
                <a:lnTo>
                  <a:pt x="673" y="53009"/>
                </a:lnTo>
                <a:lnTo>
                  <a:pt x="673" y="53289"/>
                </a:lnTo>
                <a:lnTo>
                  <a:pt x="482" y="53276"/>
                </a:lnTo>
                <a:lnTo>
                  <a:pt x="292" y="199961"/>
                </a:lnTo>
                <a:lnTo>
                  <a:pt x="292" y="202476"/>
                </a:lnTo>
                <a:lnTo>
                  <a:pt x="93484" y="202501"/>
                </a:lnTo>
                <a:lnTo>
                  <a:pt x="93484" y="199986"/>
                </a:lnTo>
                <a:lnTo>
                  <a:pt x="93687" y="57950"/>
                </a:lnTo>
                <a:lnTo>
                  <a:pt x="93891" y="57950"/>
                </a:lnTo>
                <a:lnTo>
                  <a:pt x="93916" y="55549"/>
                </a:lnTo>
                <a:lnTo>
                  <a:pt x="93675" y="55549"/>
                </a:lnTo>
                <a:lnTo>
                  <a:pt x="93891" y="55435"/>
                </a:lnTo>
                <a:lnTo>
                  <a:pt x="93916" y="53035"/>
                </a:lnTo>
                <a:close/>
              </a:path>
              <a:path w="93980" h="508635">
                <a:moveTo>
                  <a:pt x="93967" y="29032"/>
                </a:moveTo>
                <a:lnTo>
                  <a:pt x="749" y="29006"/>
                </a:lnTo>
                <a:lnTo>
                  <a:pt x="723" y="31419"/>
                </a:lnTo>
                <a:lnTo>
                  <a:pt x="93954" y="31445"/>
                </a:lnTo>
                <a:lnTo>
                  <a:pt x="93967" y="29032"/>
                </a:lnTo>
                <a:close/>
              </a:path>
              <a:path w="93980" h="508635">
                <a:moveTo>
                  <a:pt x="93967" y="26517"/>
                </a:moveTo>
                <a:lnTo>
                  <a:pt x="749" y="26492"/>
                </a:lnTo>
                <a:lnTo>
                  <a:pt x="723" y="28905"/>
                </a:lnTo>
                <a:lnTo>
                  <a:pt x="93954" y="28930"/>
                </a:lnTo>
                <a:lnTo>
                  <a:pt x="93967" y="26517"/>
                </a:lnTo>
                <a:close/>
              </a:path>
              <a:path w="93980" h="508635">
                <a:moveTo>
                  <a:pt x="93980" y="4953"/>
                </a:moveTo>
                <a:lnTo>
                  <a:pt x="93967" y="2540"/>
                </a:lnTo>
                <a:lnTo>
                  <a:pt x="736" y="2514"/>
                </a:lnTo>
                <a:lnTo>
                  <a:pt x="762" y="4914"/>
                </a:lnTo>
                <a:lnTo>
                  <a:pt x="93980" y="4953"/>
                </a:lnTo>
                <a:close/>
              </a:path>
              <a:path w="93980" h="508635">
                <a:moveTo>
                  <a:pt x="93980" y="2438"/>
                </a:moveTo>
                <a:lnTo>
                  <a:pt x="93967" y="25"/>
                </a:lnTo>
                <a:lnTo>
                  <a:pt x="736" y="0"/>
                </a:lnTo>
                <a:lnTo>
                  <a:pt x="762" y="2400"/>
                </a:lnTo>
                <a:lnTo>
                  <a:pt x="93980" y="2438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66800" y="442253"/>
            <a:ext cx="7852381" cy="50475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10477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2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ERGONOMICA</a:t>
            </a:r>
            <a:r>
              <a:rPr kumimoji="0" lang="pt-BR" sz="2400" b="0" i="0" u="none" strike="noStrike" kern="1200" cap="none" spc="-2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MENTE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DES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ENHADO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PARA O 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CO</a:t>
            </a:r>
            <a:r>
              <a:rPr kumimoji="0" lang="pt-BR" sz="2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N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FORT</a:t>
            </a:r>
            <a:r>
              <a:rPr kumimoji="0" lang="pt-BR" sz="2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O DO PACIENTE</a:t>
            </a:r>
            <a:endParaRPr kumimoji="0" lang="es-ES" sz="2400" b="0" i="0" u="none" strike="noStrike" kern="120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50800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  <a:cs typeface="Helvetica-Light"/>
              </a:rPr>
              <a:t>O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TENEO™ 317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M</a:t>
            </a:r>
            <a:r>
              <a:rPr kumimoji="0" sz="1800" b="0" i="0" u="none" strike="noStrike" kern="1200" cap="none" spc="0" normalizeH="0" baseline="35353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2 </a:t>
            </a:r>
            <a:r>
              <a:rPr lang="pt-BR" spc="-10" dirty="0">
                <a:solidFill>
                  <a:srgbClr val="575756"/>
                </a:solidFill>
                <a:latin typeface="Helvetica-Light"/>
                <a:cs typeface="Helvetica-Light"/>
              </a:rPr>
              <a:t>possui uma cama pivotante de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60° </a:t>
            </a:r>
            <a:endParaRPr kumimoji="0" lang="pt-BR" sz="18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50800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</a:t>
            </a:r>
            <a:r>
              <a:rPr kumimoji="0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rgonomica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mente desenhada com</a:t>
            </a:r>
            <a:r>
              <a:rPr kumimoji="0" lang="es-ES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: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endParaRPr kumimoji="0" lang="es-ES" sz="18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222250" marR="43180" lvl="0" indent="-17145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Contornos que </a:t>
            </a:r>
            <a:r>
              <a:rPr kumimoji="0" lang="es-ES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acompanham</a:t>
            </a:r>
            <a:r>
              <a:rPr kumimoji="0" lang="es-ES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a forma natural da coluna</a:t>
            </a:r>
            <a:endParaRPr kumimoji="0" lang="es-ES" sz="18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+mn-cs"/>
            </a:endParaRPr>
          </a:p>
          <a:p>
            <a:pPr marL="222250" marR="43180" lvl="0" indent="-17145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Colchão</a:t>
            </a:r>
            <a:r>
              <a:rPr kumimoji="0" lang="es-ES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 largo para atender a </a:t>
            </a:r>
            <a:r>
              <a:rPr lang="es-ES" spc="-10" dirty="0">
                <a:solidFill>
                  <a:srgbClr val="575756"/>
                </a:solidFill>
                <a:latin typeface="Helvetica-Light"/>
              </a:rPr>
              <a:t>todos </a:t>
            </a:r>
            <a:r>
              <a:rPr lang="es-ES" spc="-10" dirty="0" err="1">
                <a:solidFill>
                  <a:srgbClr val="575756"/>
                </a:solidFill>
                <a:latin typeface="Helvetica-Light"/>
              </a:rPr>
              <a:t>tamanhos</a:t>
            </a:r>
            <a:r>
              <a:rPr lang="es-ES" spc="-10" dirty="0">
                <a:solidFill>
                  <a:srgbClr val="575756"/>
                </a:solidFill>
                <a:latin typeface="Helvetica-Light"/>
              </a:rPr>
              <a:t> de pacientes</a:t>
            </a:r>
            <a:endParaRPr kumimoji="0" lang="en-US" sz="1800" b="0" i="0" u="none" strike="noStrike" kern="1200" cap="none" spc="-5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222250" marR="43180" lvl="0" indent="-17145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-5" normalizeH="0" baseline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Posição otimizada da cabeça do paciente durante a cirurgia</a:t>
            </a:r>
          </a:p>
          <a:p>
            <a:pPr marL="222250" marR="43180" lvl="0" indent="-17145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pc="-5" dirty="0">
                <a:solidFill>
                  <a:srgbClr val="575756"/>
                </a:solidFill>
                <a:latin typeface="Helvetica-Light"/>
                <a:cs typeface="Helvetica-Light"/>
              </a:rPr>
              <a:t>Suporta peso de 150 kg.</a:t>
            </a:r>
            <a:endParaRPr kumimoji="0" lang="pt-BR" sz="1800" b="0" i="0" u="none" strike="noStrike" kern="1200" cap="none" spc="-10" normalizeH="0" baseline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50800" marR="1283335" lvl="0" indent="0" algn="l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50800" marR="1283335" lvl="0" indent="0" algn="l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  <a:cs typeface="Helvetica-Light"/>
              </a:rPr>
              <a:t>A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lang="pt-BR" b="1" spc="-10" dirty="0">
                <a:solidFill>
                  <a:srgbClr val="5DC5EC"/>
                </a:solidFill>
                <a:latin typeface="Helvetica"/>
                <a:cs typeface="Helvetica"/>
              </a:rPr>
              <a:t>sensação de espaço aberto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ao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redor do laser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o </a:t>
            </a:r>
            <a:r>
              <a:rPr lang="pt-BR" b="1" spc="-10" dirty="0">
                <a:solidFill>
                  <a:srgbClr val="5DC5EC"/>
                </a:solidFill>
                <a:latin typeface="Helvetica"/>
                <a:cs typeface="Helvetica"/>
              </a:rPr>
              <a:t>baixo ruído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lang="pt-BR" spc="-10" dirty="0">
                <a:solidFill>
                  <a:srgbClr val="575756"/>
                </a:solidFill>
                <a:latin typeface="Helvetica-Light"/>
                <a:cs typeface="Helvetica"/>
              </a:rPr>
              <a:t>do aspirador de </a:t>
            </a:r>
            <a:r>
              <a:rPr lang="pt-BR" spc="-10" dirty="0" err="1">
                <a:solidFill>
                  <a:srgbClr val="575756"/>
                </a:solidFill>
                <a:latin typeface="Helvetica-Light"/>
                <a:cs typeface="Helvetica"/>
              </a:rPr>
              <a:t>debris</a:t>
            </a:r>
            <a:r>
              <a:rPr lang="pt-BR" spc="-10" dirty="0">
                <a:solidFill>
                  <a:srgbClr val="575756"/>
                </a:solidFill>
                <a:latin typeface="Helvetica-Light"/>
                <a:cs typeface="Helvetica"/>
              </a:rPr>
              <a:t> são projetados para oferecer ao paciente uma sensação de </a:t>
            </a:r>
            <a:r>
              <a:rPr lang="pt-BR" b="1" spc="-10" dirty="0">
                <a:solidFill>
                  <a:srgbClr val="575756"/>
                </a:solidFill>
                <a:latin typeface="Helvetica-Light"/>
                <a:cs typeface="Helvetica"/>
              </a:rPr>
              <a:t>es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pa</a:t>
            </a:r>
            <a:r>
              <a:rPr lang="pt-BR" b="1" spc="-10" dirty="0">
                <a:solidFill>
                  <a:srgbClr val="575756"/>
                </a:solidFill>
                <a:latin typeface="Helvetica-Light"/>
                <a:cs typeface="Helvetica-Light"/>
              </a:rPr>
              <a:t>ç</a:t>
            </a:r>
            <a:r>
              <a:rPr kumimoji="0" lang="pt-BR" sz="1800" b="1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o aberto e </a:t>
            </a:r>
            <a:r>
              <a:rPr lang="pt-BR" b="1" spc="-10" dirty="0">
                <a:solidFill>
                  <a:srgbClr val="575756"/>
                </a:solidFill>
                <a:latin typeface="Helvetica-Light"/>
                <a:cs typeface="Helvetica-Light"/>
              </a:rPr>
              <a:t>tranquilidade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A111792B-F24F-B148-9BC1-644E520ECF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51045"/>
            <a:ext cx="2021094" cy="544543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A5E8E594-2A83-B148-91A1-7B3C7DFE5D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980" y="6237173"/>
            <a:ext cx="1765020" cy="392227"/>
          </a:xfrm>
          <a:prstGeom prst="rect">
            <a:avLst/>
          </a:prstGeom>
        </p:spPr>
      </p:pic>
      <p:grpSp>
        <p:nvGrpSpPr>
          <p:cNvPr id="22" name="object 32">
            <a:extLst>
              <a:ext uri="{FF2B5EF4-FFF2-40B4-BE49-F238E27FC236}">
                <a16:creationId xmlns:a16="http://schemas.microsoft.com/office/drawing/2014/main" id="{1EA79070-FD22-4034-99BB-F192C13F21F5}"/>
              </a:ext>
            </a:extLst>
          </p:cNvPr>
          <p:cNvGrpSpPr/>
          <p:nvPr/>
        </p:nvGrpSpPr>
        <p:grpSpPr>
          <a:xfrm>
            <a:off x="6909597" y="1777118"/>
            <a:ext cx="5282403" cy="4818470"/>
            <a:chOff x="7168477" y="718145"/>
            <a:chExt cx="4542790" cy="4260850"/>
          </a:xfrm>
        </p:grpSpPr>
        <p:sp>
          <p:nvSpPr>
            <p:cNvPr id="23" name="object 33">
              <a:extLst>
                <a:ext uri="{FF2B5EF4-FFF2-40B4-BE49-F238E27FC236}">
                  <a16:creationId xmlns:a16="http://schemas.microsoft.com/office/drawing/2014/main" id="{5962C151-30D9-4425-A899-4894F5D3D9B8}"/>
                </a:ext>
              </a:extLst>
            </p:cNvPr>
            <p:cNvSpPr/>
            <p:nvPr/>
          </p:nvSpPr>
          <p:spPr>
            <a:xfrm>
              <a:off x="7611224" y="807377"/>
              <a:ext cx="3606546" cy="417111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34">
              <a:extLst>
                <a:ext uri="{FF2B5EF4-FFF2-40B4-BE49-F238E27FC236}">
                  <a16:creationId xmlns:a16="http://schemas.microsoft.com/office/drawing/2014/main" id="{B5885305-16F8-4219-A2CB-565B9EDA6AD7}"/>
                </a:ext>
              </a:extLst>
            </p:cNvPr>
            <p:cNvSpPr/>
            <p:nvPr/>
          </p:nvSpPr>
          <p:spPr>
            <a:xfrm>
              <a:off x="7765024" y="751191"/>
              <a:ext cx="19050" cy="3418840"/>
            </a:xfrm>
            <a:custGeom>
              <a:avLst/>
              <a:gdLst/>
              <a:ahLst/>
              <a:cxnLst/>
              <a:rect l="l" t="t" r="r" b="b"/>
              <a:pathLst>
                <a:path w="19050" h="3418840">
                  <a:moveTo>
                    <a:pt x="18821" y="0"/>
                  </a:moveTo>
                  <a:lnTo>
                    <a:pt x="0" y="3418344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35">
              <a:extLst>
                <a:ext uri="{FF2B5EF4-FFF2-40B4-BE49-F238E27FC236}">
                  <a16:creationId xmlns:a16="http://schemas.microsoft.com/office/drawing/2014/main" id="{1B01C74F-E45D-439F-8A4B-4CF4CF731B5E}"/>
                </a:ext>
              </a:extLst>
            </p:cNvPr>
            <p:cNvSpPr/>
            <p:nvPr/>
          </p:nvSpPr>
          <p:spPr>
            <a:xfrm>
              <a:off x="8793473" y="3484909"/>
              <a:ext cx="4445" cy="685165"/>
            </a:xfrm>
            <a:custGeom>
              <a:avLst/>
              <a:gdLst/>
              <a:ahLst/>
              <a:cxnLst/>
              <a:rect l="l" t="t" r="r" b="b"/>
              <a:pathLst>
                <a:path w="4445" h="685164">
                  <a:moveTo>
                    <a:pt x="0" y="0"/>
                  </a:moveTo>
                  <a:lnTo>
                    <a:pt x="4191" y="684618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6">
              <a:extLst>
                <a:ext uri="{FF2B5EF4-FFF2-40B4-BE49-F238E27FC236}">
                  <a16:creationId xmlns:a16="http://schemas.microsoft.com/office/drawing/2014/main" id="{12C302DB-1CD4-4D2F-A341-32CF7A396DD4}"/>
                </a:ext>
              </a:extLst>
            </p:cNvPr>
            <p:cNvSpPr/>
            <p:nvPr/>
          </p:nvSpPr>
          <p:spPr>
            <a:xfrm>
              <a:off x="7852243" y="4169541"/>
              <a:ext cx="856615" cy="0"/>
            </a:xfrm>
            <a:custGeom>
              <a:avLst/>
              <a:gdLst/>
              <a:ahLst/>
              <a:cxnLst/>
              <a:rect l="l" t="t" r="r" b="b"/>
              <a:pathLst>
                <a:path w="856615">
                  <a:moveTo>
                    <a:pt x="0" y="0"/>
                  </a:moveTo>
                  <a:lnTo>
                    <a:pt x="856094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7">
              <a:extLst>
                <a:ext uri="{FF2B5EF4-FFF2-40B4-BE49-F238E27FC236}">
                  <a16:creationId xmlns:a16="http://schemas.microsoft.com/office/drawing/2014/main" id="{8D910D6E-51E3-4F1A-BEC2-C04B09D7BB46}"/>
                </a:ext>
              </a:extLst>
            </p:cNvPr>
            <p:cNvSpPr/>
            <p:nvPr/>
          </p:nvSpPr>
          <p:spPr>
            <a:xfrm>
              <a:off x="7794917" y="4141266"/>
              <a:ext cx="970915" cy="57150"/>
            </a:xfrm>
            <a:custGeom>
              <a:avLst/>
              <a:gdLst/>
              <a:ahLst/>
              <a:cxnLst/>
              <a:rect l="l" t="t" r="r" b="b"/>
              <a:pathLst>
                <a:path w="970915" h="57150">
                  <a:moveTo>
                    <a:pt x="77736" y="0"/>
                  </a:moveTo>
                  <a:lnTo>
                    <a:pt x="0" y="28282"/>
                  </a:lnTo>
                  <a:lnTo>
                    <a:pt x="77736" y="56565"/>
                  </a:lnTo>
                  <a:lnTo>
                    <a:pt x="77736" y="0"/>
                  </a:lnTo>
                  <a:close/>
                </a:path>
                <a:path w="970915" h="57150">
                  <a:moveTo>
                    <a:pt x="970737" y="28282"/>
                  </a:moveTo>
                  <a:lnTo>
                    <a:pt x="893000" y="0"/>
                  </a:lnTo>
                  <a:lnTo>
                    <a:pt x="893000" y="56565"/>
                  </a:lnTo>
                  <a:lnTo>
                    <a:pt x="970737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bject 38">
              <a:extLst>
                <a:ext uri="{FF2B5EF4-FFF2-40B4-BE49-F238E27FC236}">
                  <a16:creationId xmlns:a16="http://schemas.microsoft.com/office/drawing/2014/main" id="{85862790-1CC7-4F6B-93DC-3D4363F755B3}"/>
                </a:ext>
              </a:extLst>
            </p:cNvPr>
            <p:cNvSpPr/>
            <p:nvPr/>
          </p:nvSpPr>
          <p:spPr>
            <a:xfrm>
              <a:off x="7569633" y="1993839"/>
              <a:ext cx="0" cy="1676400"/>
            </a:xfrm>
            <a:custGeom>
              <a:avLst/>
              <a:gdLst/>
              <a:ahLst/>
              <a:cxnLst/>
              <a:rect l="l" t="t" r="r" b="b"/>
              <a:pathLst>
                <a:path h="1676400">
                  <a:moveTo>
                    <a:pt x="0" y="0"/>
                  </a:moveTo>
                  <a:lnTo>
                    <a:pt x="0" y="1675993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object 39">
              <a:extLst>
                <a:ext uri="{FF2B5EF4-FFF2-40B4-BE49-F238E27FC236}">
                  <a16:creationId xmlns:a16="http://schemas.microsoft.com/office/drawing/2014/main" id="{B9CD4BE5-9741-4350-9FA6-E351CE277327}"/>
                </a:ext>
              </a:extLst>
            </p:cNvPr>
            <p:cNvSpPr/>
            <p:nvPr/>
          </p:nvSpPr>
          <p:spPr>
            <a:xfrm>
              <a:off x="7541349" y="1936521"/>
              <a:ext cx="57150" cy="1790700"/>
            </a:xfrm>
            <a:custGeom>
              <a:avLst/>
              <a:gdLst/>
              <a:ahLst/>
              <a:cxnLst/>
              <a:rect l="l" t="t" r="r" b="b"/>
              <a:pathLst>
                <a:path w="57150" h="1790700">
                  <a:moveTo>
                    <a:pt x="56565" y="1712899"/>
                  </a:moveTo>
                  <a:lnTo>
                    <a:pt x="0" y="1712899"/>
                  </a:lnTo>
                  <a:lnTo>
                    <a:pt x="28282" y="1790636"/>
                  </a:lnTo>
                  <a:lnTo>
                    <a:pt x="56565" y="1712899"/>
                  </a:lnTo>
                  <a:close/>
                </a:path>
                <a:path w="57150" h="1790700">
                  <a:moveTo>
                    <a:pt x="56565" y="77736"/>
                  </a:moveTo>
                  <a:lnTo>
                    <a:pt x="28282" y="0"/>
                  </a:lnTo>
                  <a:lnTo>
                    <a:pt x="0" y="77736"/>
                  </a:lnTo>
                  <a:lnTo>
                    <a:pt x="56565" y="77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bject 40">
              <a:extLst>
                <a:ext uri="{FF2B5EF4-FFF2-40B4-BE49-F238E27FC236}">
                  <a16:creationId xmlns:a16="http://schemas.microsoft.com/office/drawing/2014/main" id="{82F384DF-4EA5-4842-969A-B03373587070}"/>
                </a:ext>
              </a:extLst>
            </p:cNvPr>
            <p:cNvSpPr/>
            <p:nvPr/>
          </p:nvSpPr>
          <p:spPr>
            <a:xfrm>
              <a:off x="7558560" y="3758877"/>
              <a:ext cx="1122045" cy="0"/>
            </a:xfrm>
            <a:custGeom>
              <a:avLst/>
              <a:gdLst/>
              <a:ahLst/>
              <a:cxnLst/>
              <a:rect l="l" t="t" r="r" b="b"/>
              <a:pathLst>
                <a:path w="1122045">
                  <a:moveTo>
                    <a:pt x="0" y="0"/>
                  </a:moveTo>
                  <a:lnTo>
                    <a:pt x="1121994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object 41">
              <a:extLst>
                <a:ext uri="{FF2B5EF4-FFF2-40B4-BE49-F238E27FC236}">
                  <a16:creationId xmlns:a16="http://schemas.microsoft.com/office/drawing/2014/main" id="{BC8FF248-4451-498B-B707-4C26392E9129}"/>
                </a:ext>
              </a:extLst>
            </p:cNvPr>
            <p:cNvSpPr/>
            <p:nvPr/>
          </p:nvSpPr>
          <p:spPr>
            <a:xfrm>
              <a:off x="7210966" y="4810081"/>
              <a:ext cx="1956435" cy="0"/>
            </a:xfrm>
            <a:custGeom>
              <a:avLst/>
              <a:gdLst/>
              <a:ahLst/>
              <a:cxnLst/>
              <a:rect l="l" t="t" r="r" b="b"/>
              <a:pathLst>
                <a:path w="1956434">
                  <a:moveTo>
                    <a:pt x="0" y="0"/>
                  </a:moveTo>
                  <a:lnTo>
                    <a:pt x="1956219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object 42">
              <a:extLst>
                <a:ext uri="{FF2B5EF4-FFF2-40B4-BE49-F238E27FC236}">
                  <a16:creationId xmlns:a16="http://schemas.microsoft.com/office/drawing/2014/main" id="{1EE658E8-76E8-4F67-B86C-8035971F3AC2}"/>
                </a:ext>
              </a:extLst>
            </p:cNvPr>
            <p:cNvSpPr/>
            <p:nvPr/>
          </p:nvSpPr>
          <p:spPr>
            <a:xfrm>
              <a:off x="7171601" y="738542"/>
              <a:ext cx="57150" cy="4037965"/>
            </a:xfrm>
            <a:custGeom>
              <a:avLst/>
              <a:gdLst/>
              <a:ahLst/>
              <a:cxnLst/>
              <a:rect l="l" t="t" r="r" b="b"/>
              <a:pathLst>
                <a:path w="57150" h="4037965">
                  <a:moveTo>
                    <a:pt x="56565" y="3959974"/>
                  </a:moveTo>
                  <a:lnTo>
                    <a:pt x="0" y="3959974"/>
                  </a:lnTo>
                  <a:lnTo>
                    <a:pt x="28282" y="4037711"/>
                  </a:lnTo>
                  <a:lnTo>
                    <a:pt x="56565" y="3959974"/>
                  </a:lnTo>
                  <a:close/>
                </a:path>
                <a:path w="57150" h="4037965">
                  <a:moveTo>
                    <a:pt x="56565" y="1265186"/>
                  </a:moveTo>
                  <a:lnTo>
                    <a:pt x="28282" y="1187450"/>
                  </a:lnTo>
                  <a:lnTo>
                    <a:pt x="0" y="1265186"/>
                  </a:lnTo>
                  <a:lnTo>
                    <a:pt x="56565" y="1265186"/>
                  </a:lnTo>
                  <a:close/>
                </a:path>
                <a:path w="57150" h="4037965">
                  <a:moveTo>
                    <a:pt x="56565" y="1071791"/>
                  </a:moveTo>
                  <a:lnTo>
                    <a:pt x="0" y="1071791"/>
                  </a:lnTo>
                  <a:lnTo>
                    <a:pt x="28282" y="1149527"/>
                  </a:lnTo>
                  <a:lnTo>
                    <a:pt x="56565" y="1071791"/>
                  </a:lnTo>
                  <a:close/>
                </a:path>
                <a:path w="57150" h="4037965">
                  <a:moveTo>
                    <a:pt x="56565" y="77736"/>
                  </a:moveTo>
                  <a:lnTo>
                    <a:pt x="28282" y="0"/>
                  </a:lnTo>
                  <a:lnTo>
                    <a:pt x="0" y="77736"/>
                  </a:lnTo>
                  <a:lnTo>
                    <a:pt x="56565" y="77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object 43">
              <a:extLst>
                <a:ext uri="{FF2B5EF4-FFF2-40B4-BE49-F238E27FC236}">
                  <a16:creationId xmlns:a16="http://schemas.microsoft.com/office/drawing/2014/main" id="{69ECBA0D-49BB-48E4-8CB0-70AE6FC7639D}"/>
                </a:ext>
              </a:extLst>
            </p:cNvPr>
            <p:cNvSpPr/>
            <p:nvPr/>
          </p:nvSpPr>
          <p:spPr>
            <a:xfrm>
              <a:off x="9958020" y="732222"/>
              <a:ext cx="4445" cy="2635250"/>
            </a:xfrm>
            <a:custGeom>
              <a:avLst/>
              <a:gdLst/>
              <a:ahLst/>
              <a:cxnLst/>
              <a:rect l="l" t="t" r="r" b="b"/>
              <a:pathLst>
                <a:path w="4445" h="2635250">
                  <a:moveTo>
                    <a:pt x="4191" y="0"/>
                  </a:moveTo>
                  <a:lnTo>
                    <a:pt x="0" y="2634691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object 44">
              <a:extLst>
                <a:ext uri="{FF2B5EF4-FFF2-40B4-BE49-F238E27FC236}">
                  <a16:creationId xmlns:a16="http://schemas.microsoft.com/office/drawing/2014/main" id="{678BE840-748A-46E2-8030-D90D743CE6DE}"/>
                </a:ext>
              </a:extLst>
            </p:cNvPr>
            <p:cNvSpPr/>
            <p:nvPr/>
          </p:nvSpPr>
          <p:spPr>
            <a:xfrm>
              <a:off x="7287247" y="746428"/>
              <a:ext cx="416559" cy="0"/>
            </a:xfrm>
            <a:custGeom>
              <a:avLst/>
              <a:gdLst/>
              <a:ahLst/>
              <a:cxnLst/>
              <a:rect l="l" t="t" r="r" b="b"/>
              <a:pathLst>
                <a:path w="416559">
                  <a:moveTo>
                    <a:pt x="0" y="0"/>
                  </a:moveTo>
                  <a:lnTo>
                    <a:pt x="416229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object 45">
              <a:extLst>
                <a:ext uri="{FF2B5EF4-FFF2-40B4-BE49-F238E27FC236}">
                  <a16:creationId xmlns:a16="http://schemas.microsoft.com/office/drawing/2014/main" id="{C9AD8C05-3057-4034-B4CA-5153C9DD4F76}"/>
                </a:ext>
              </a:extLst>
            </p:cNvPr>
            <p:cNvSpPr/>
            <p:nvPr/>
          </p:nvSpPr>
          <p:spPr>
            <a:xfrm>
              <a:off x="7168477" y="718146"/>
              <a:ext cx="592455" cy="4192904"/>
            </a:xfrm>
            <a:custGeom>
              <a:avLst/>
              <a:gdLst/>
              <a:ahLst/>
              <a:cxnLst/>
              <a:rect l="l" t="t" r="r" b="b"/>
              <a:pathLst>
                <a:path w="592454" h="4192904">
                  <a:moveTo>
                    <a:pt x="56565" y="4192727"/>
                  </a:moveTo>
                  <a:lnTo>
                    <a:pt x="28282" y="4114990"/>
                  </a:lnTo>
                  <a:lnTo>
                    <a:pt x="0" y="4192727"/>
                  </a:lnTo>
                  <a:lnTo>
                    <a:pt x="56565" y="4192727"/>
                  </a:lnTo>
                  <a:close/>
                </a:path>
                <a:path w="592454" h="4192904">
                  <a:moveTo>
                    <a:pt x="139179" y="0"/>
                  </a:moveTo>
                  <a:lnTo>
                    <a:pt x="61442" y="28282"/>
                  </a:lnTo>
                  <a:lnTo>
                    <a:pt x="139179" y="56565"/>
                  </a:lnTo>
                  <a:lnTo>
                    <a:pt x="139179" y="0"/>
                  </a:lnTo>
                  <a:close/>
                </a:path>
                <a:path w="592454" h="4192904">
                  <a:moveTo>
                    <a:pt x="592315" y="28282"/>
                  </a:moveTo>
                  <a:lnTo>
                    <a:pt x="514578" y="0"/>
                  </a:lnTo>
                  <a:lnTo>
                    <a:pt x="514578" y="56565"/>
                  </a:lnTo>
                  <a:lnTo>
                    <a:pt x="592315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object 46">
              <a:extLst>
                <a:ext uri="{FF2B5EF4-FFF2-40B4-BE49-F238E27FC236}">
                  <a16:creationId xmlns:a16="http://schemas.microsoft.com/office/drawing/2014/main" id="{98988F5E-EB78-41F4-A6C9-3E705A26927B}"/>
                </a:ext>
              </a:extLst>
            </p:cNvPr>
            <p:cNvSpPr/>
            <p:nvPr/>
          </p:nvSpPr>
          <p:spPr>
            <a:xfrm>
              <a:off x="11150479" y="763823"/>
              <a:ext cx="10795" cy="3690620"/>
            </a:xfrm>
            <a:custGeom>
              <a:avLst/>
              <a:gdLst/>
              <a:ahLst/>
              <a:cxnLst/>
              <a:rect l="l" t="t" r="r" b="b"/>
              <a:pathLst>
                <a:path w="10795" h="3690620">
                  <a:moveTo>
                    <a:pt x="10515" y="0"/>
                  </a:moveTo>
                  <a:lnTo>
                    <a:pt x="0" y="3690112"/>
                  </a:lnTo>
                </a:path>
              </a:pathLst>
            </a:custGeom>
            <a:ln w="4457">
              <a:solidFill>
                <a:srgbClr val="FFFF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object 47">
              <a:extLst>
                <a:ext uri="{FF2B5EF4-FFF2-40B4-BE49-F238E27FC236}">
                  <a16:creationId xmlns:a16="http://schemas.microsoft.com/office/drawing/2014/main" id="{E691E9C7-4F87-474D-B508-CAA6A0ECD884}"/>
                </a:ext>
              </a:extLst>
            </p:cNvPr>
            <p:cNvSpPr/>
            <p:nvPr/>
          </p:nvSpPr>
          <p:spPr>
            <a:xfrm>
              <a:off x="11237172" y="746428"/>
              <a:ext cx="416559" cy="0"/>
            </a:xfrm>
            <a:custGeom>
              <a:avLst/>
              <a:gdLst/>
              <a:ahLst/>
              <a:cxnLst/>
              <a:rect l="l" t="t" r="r" b="b"/>
              <a:pathLst>
                <a:path w="416559">
                  <a:moveTo>
                    <a:pt x="0" y="0"/>
                  </a:moveTo>
                  <a:lnTo>
                    <a:pt x="416229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object 48">
              <a:extLst>
                <a:ext uri="{FF2B5EF4-FFF2-40B4-BE49-F238E27FC236}">
                  <a16:creationId xmlns:a16="http://schemas.microsoft.com/office/drawing/2014/main" id="{61ABB922-9C6C-418B-8ACE-A7E083F536E3}"/>
                </a:ext>
              </a:extLst>
            </p:cNvPr>
            <p:cNvSpPr/>
            <p:nvPr/>
          </p:nvSpPr>
          <p:spPr>
            <a:xfrm>
              <a:off x="11179848" y="718146"/>
              <a:ext cx="531495" cy="57150"/>
            </a:xfrm>
            <a:custGeom>
              <a:avLst/>
              <a:gdLst/>
              <a:ahLst/>
              <a:cxnLst/>
              <a:rect l="l" t="t" r="r" b="b"/>
              <a:pathLst>
                <a:path w="531495" h="57150">
                  <a:moveTo>
                    <a:pt x="77736" y="0"/>
                  </a:moveTo>
                  <a:lnTo>
                    <a:pt x="0" y="28282"/>
                  </a:lnTo>
                  <a:lnTo>
                    <a:pt x="77736" y="56565"/>
                  </a:lnTo>
                  <a:lnTo>
                    <a:pt x="77736" y="0"/>
                  </a:lnTo>
                  <a:close/>
                </a:path>
                <a:path w="531495" h="57150">
                  <a:moveTo>
                    <a:pt x="530872" y="28282"/>
                  </a:moveTo>
                  <a:lnTo>
                    <a:pt x="453136" y="0"/>
                  </a:lnTo>
                  <a:lnTo>
                    <a:pt x="453136" y="56565"/>
                  </a:lnTo>
                  <a:lnTo>
                    <a:pt x="530872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object 49">
              <a:extLst>
                <a:ext uri="{FF2B5EF4-FFF2-40B4-BE49-F238E27FC236}">
                  <a16:creationId xmlns:a16="http://schemas.microsoft.com/office/drawing/2014/main" id="{5F709998-C415-47AD-B76E-A1042D94722F}"/>
                </a:ext>
              </a:extLst>
            </p:cNvPr>
            <p:cNvSpPr/>
            <p:nvPr/>
          </p:nvSpPr>
          <p:spPr>
            <a:xfrm>
              <a:off x="10045241" y="746428"/>
              <a:ext cx="1020444" cy="0"/>
            </a:xfrm>
            <a:custGeom>
              <a:avLst/>
              <a:gdLst/>
              <a:ahLst/>
              <a:cxnLst/>
              <a:rect l="l" t="t" r="r" b="b"/>
              <a:pathLst>
                <a:path w="1020445">
                  <a:moveTo>
                    <a:pt x="0" y="0"/>
                  </a:moveTo>
                  <a:lnTo>
                    <a:pt x="1020406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object 50">
              <a:extLst>
                <a:ext uri="{FF2B5EF4-FFF2-40B4-BE49-F238E27FC236}">
                  <a16:creationId xmlns:a16="http://schemas.microsoft.com/office/drawing/2014/main" id="{078A8FB5-A8D6-41F6-9B49-1D69189A912A}"/>
                </a:ext>
              </a:extLst>
            </p:cNvPr>
            <p:cNvSpPr/>
            <p:nvPr/>
          </p:nvSpPr>
          <p:spPr>
            <a:xfrm>
              <a:off x="9987915" y="718146"/>
              <a:ext cx="1135380" cy="57150"/>
            </a:xfrm>
            <a:custGeom>
              <a:avLst/>
              <a:gdLst/>
              <a:ahLst/>
              <a:cxnLst/>
              <a:rect l="l" t="t" r="r" b="b"/>
              <a:pathLst>
                <a:path w="1135379" h="57150">
                  <a:moveTo>
                    <a:pt x="77736" y="0"/>
                  </a:moveTo>
                  <a:lnTo>
                    <a:pt x="0" y="28282"/>
                  </a:lnTo>
                  <a:lnTo>
                    <a:pt x="77736" y="56565"/>
                  </a:lnTo>
                  <a:lnTo>
                    <a:pt x="77736" y="0"/>
                  </a:lnTo>
                  <a:close/>
                </a:path>
                <a:path w="1135379" h="57150">
                  <a:moveTo>
                    <a:pt x="1135049" y="28282"/>
                  </a:moveTo>
                  <a:lnTo>
                    <a:pt x="1057313" y="0"/>
                  </a:lnTo>
                  <a:lnTo>
                    <a:pt x="1057313" y="56565"/>
                  </a:lnTo>
                  <a:lnTo>
                    <a:pt x="1135049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object 51">
              <a:extLst>
                <a:ext uri="{FF2B5EF4-FFF2-40B4-BE49-F238E27FC236}">
                  <a16:creationId xmlns:a16="http://schemas.microsoft.com/office/drawing/2014/main" id="{E7472A0F-8BBA-4A65-914D-DB3443376093}"/>
                </a:ext>
              </a:extLst>
            </p:cNvPr>
            <p:cNvSpPr/>
            <p:nvPr/>
          </p:nvSpPr>
          <p:spPr>
            <a:xfrm>
              <a:off x="7868675" y="746428"/>
              <a:ext cx="1983739" cy="0"/>
            </a:xfrm>
            <a:custGeom>
              <a:avLst/>
              <a:gdLst/>
              <a:ahLst/>
              <a:cxnLst/>
              <a:rect l="l" t="t" r="r" b="b"/>
              <a:pathLst>
                <a:path w="1983740">
                  <a:moveTo>
                    <a:pt x="0" y="0"/>
                  </a:moveTo>
                  <a:lnTo>
                    <a:pt x="1983562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object 52">
              <a:extLst>
                <a:ext uri="{FF2B5EF4-FFF2-40B4-BE49-F238E27FC236}">
                  <a16:creationId xmlns:a16="http://schemas.microsoft.com/office/drawing/2014/main" id="{972EA7FD-1DFD-465A-AE49-DDBE32FDC915}"/>
                </a:ext>
              </a:extLst>
            </p:cNvPr>
            <p:cNvSpPr/>
            <p:nvPr/>
          </p:nvSpPr>
          <p:spPr>
            <a:xfrm>
              <a:off x="7811351" y="718146"/>
              <a:ext cx="2098675" cy="57150"/>
            </a:xfrm>
            <a:custGeom>
              <a:avLst/>
              <a:gdLst/>
              <a:ahLst/>
              <a:cxnLst/>
              <a:rect l="l" t="t" r="r" b="b"/>
              <a:pathLst>
                <a:path w="2098675" h="57150">
                  <a:moveTo>
                    <a:pt x="77736" y="0"/>
                  </a:moveTo>
                  <a:lnTo>
                    <a:pt x="0" y="28282"/>
                  </a:lnTo>
                  <a:lnTo>
                    <a:pt x="77736" y="56565"/>
                  </a:lnTo>
                  <a:lnTo>
                    <a:pt x="77736" y="0"/>
                  </a:lnTo>
                  <a:close/>
                </a:path>
                <a:path w="2098675" h="57150">
                  <a:moveTo>
                    <a:pt x="2098192" y="28282"/>
                  </a:moveTo>
                  <a:lnTo>
                    <a:pt x="2020455" y="0"/>
                  </a:lnTo>
                  <a:lnTo>
                    <a:pt x="2020455" y="56565"/>
                  </a:lnTo>
                  <a:lnTo>
                    <a:pt x="2098192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4CDFA9BE-3EEE-4758-5086-050A87280A9E}"/>
              </a:ext>
            </a:extLst>
          </p:cNvPr>
          <p:cNvSpPr/>
          <p:nvPr/>
        </p:nvSpPr>
        <p:spPr>
          <a:xfrm>
            <a:off x="7467600" y="0"/>
            <a:ext cx="4725592" cy="30174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86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00" y="0"/>
            <a:ext cx="12193193" cy="576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F928E3D1-AA46-D4B5-7C77-D4A6D9E99CD9}"/>
              </a:ext>
            </a:extLst>
          </p:cNvPr>
          <p:cNvGrpSpPr/>
          <p:nvPr/>
        </p:nvGrpSpPr>
        <p:grpSpPr>
          <a:xfrm>
            <a:off x="6533448" y="228600"/>
            <a:ext cx="5406419" cy="5237369"/>
            <a:chOff x="7020035" y="718145"/>
            <a:chExt cx="4691232" cy="4646223"/>
          </a:xfrm>
        </p:grpSpPr>
        <p:sp>
          <p:nvSpPr>
            <p:cNvPr id="25" name="object 25"/>
            <p:cNvSpPr/>
            <p:nvPr/>
          </p:nvSpPr>
          <p:spPr>
            <a:xfrm>
              <a:off x="7217285" y="1913470"/>
              <a:ext cx="1463675" cy="0"/>
            </a:xfrm>
            <a:custGeom>
              <a:avLst/>
              <a:gdLst/>
              <a:ahLst/>
              <a:cxnLst/>
              <a:rect l="l" t="t" r="r" b="b"/>
              <a:pathLst>
                <a:path w="1463675">
                  <a:moveTo>
                    <a:pt x="0" y="0"/>
                  </a:moveTo>
                  <a:lnTo>
                    <a:pt x="1463268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7020035" y="4940270"/>
              <a:ext cx="146050" cy="289560"/>
            </a:xfrm>
            <a:prstGeom prst="rect">
              <a:avLst/>
            </a:prstGeom>
          </p:spPr>
          <p:txBody>
            <a:bodyPr vert="vert270" wrap="square" lIns="0" tIns="381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40</a:t>
              </a:r>
              <a:r>
                <a:rPr kumimoji="0" sz="850" b="0" i="0" u="none" strike="noStrike" kern="1200" cap="none" spc="-6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7026348" y="1156058"/>
              <a:ext cx="146050" cy="314960"/>
            </a:xfrm>
            <a:prstGeom prst="rect">
              <a:avLst/>
            </a:prstGeom>
          </p:spPr>
          <p:txBody>
            <a:bodyPr vert="vert270" wrap="square" lIns="0" tIns="381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120</a:t>
              </a:r>
              <a:r>
                <a:rPr kumimoji="0" sz="850" b="0" i="0" u="none" strike="noStrike" kern="1200" cap="none" spc="-6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7199893" y="795860"/>
              <a:ext cx="0" cy="1035050"/>
            </a:xfrm>
            <a:custGeom>
              <a:avLst/>
              <a:gdLst/>
              <a:ahLst/>
              <a:cxnLst/>
              <a:rect l="l" t="t" r="r" b="b"/>
              <a:pathLst>
                <a:path h="1035050">
                  <a:moveTo>
                    <a:pt x="0" y="0"/>
                  </a:moveTo>
                  <a:lnTo>
                    <a:pt x="0" y="1034884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199893" y="1983305"/>
              <a:ext cx="0" cy="2736215"/>
            </a:xfrm>
            <a:custGeom>
              <a:avLst/>
              <a:gdLst/>
              <a:ahLst/>
              <a:cxnLst/>
              <a:rect l="l" t="t" r="r" b="b"/>
              <a:pathLst>
                <a:path h="2736215">
                  <a:moveTo>
                    <a:pt x="0" y="0"/>
                  </a:moveTo>
                  <a:lnTo>
                    <a:pt x="0" y="273563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7196759" y="4890449"/>
              <a:ext cx="0" cy="416559"/>
            </a:xfrm>
            <a:custGeom>
              <a:avLst/>
              <a:gdLst/>
              <a:ahLst/>
              <a:cxnLst/>
              <a:rect l="l" t="t" r="r" b="b"/>
              <a:pathLst>
                <a:path h="416560">
                  <a:moveTo>
                    <a:pt x="0" y="416229"/>
                  </a:moveTo>
                  <a:lnTo>
                    <a:pt x="0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168477" y="5286263"/>
              <a:ext cx="57150" cy="78105"/>
            </a:xfrm>
            <a:custGeom>
              <a:avLst/>
              <a:gdLst/>
              <a:ahLst/>
              <a:cxnLst/>
              <a:rect l="l" t="t" r="r" b="b"/>
              <a:pathLst>
                <a:path w="57150" h="78104">
                  <a:moveTo>
                    <a:pt x="56565" y="0"/>
                  </a:moveTo>
                  <a:lnTo>
                    <a:pt x="0" y="0"/>
                  </a:lnTo>
                  <a:lnTo>
                    <a:pt x="28282" y="77736"/>
                  </a:lnTo>
                  <a:lnTo>
                    <a:pt x="56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2" name="object 32"/>
            <p:cNvGrpSpPr/>
            <p:nvPr/>
          </p:nvGrpSpPr>
          <p:grpSpPr>
            <a:xfrm>
              <a:off x="7168477" y="718145"/>
              <a:ext cx="4542790" cy="4260850"/>
              <a:chOff x="7168477" y="718145"/>
              <a:chExt cx="4542790" cy="4260850"/>
            </a:xfrm>
          </p:grpSpPr>
          <p:sp>
            <p:nvSpPr>
              <p:cNvPr id="33" name="object 33"/>
              <p:cNvSpPr/>
              <p:nvPr/>
            </p:nvSpPr>
            <p:spPr>
              <a:xfrm>
                <a:off x="7611224" y="807377"/>
                <a:ext cx="3606546" cy="4171111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7765024" y="751191"/>
                <a:ext cx="19050" cy="341884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3418840">
                    <a:moveTo>
                      <a:pt x="18821" y="0"/>
                    </a:moveTo>
                    <a:lnTo>
                      <a:pt x="0" y="3418344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8793473" y="3484909"/>
                <a:ext cx="4445" cy="685165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685164">
                    <a:moveTo>
                      <a:pt x="0" y="0"/>
                    </a:moveTo>
                    <a:lnTo>
                      <a:pt x="4191" y="684618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7852243" y="4169541"/>
                <a:ext cx="8566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856615">
                    <a:moveTo>
                      <a:pt x="0" y="0"/>
                    </a:moveTo>
                    <a:lnTo>
                      <a:pt x="856094" y="0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7794917" y="4141266"/>
                <a:ext cx="97091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970915" h="57150">
                    <a:moveTo>
                      <a:pt x="77736" y="0"/>
                    </a:moveTo>
                    <a:lnTo>
                      <a:pt x="0" y="28282"/>
                    </a:lnTo>
                    <a:lnTo>
                      <a:pt x="77736" y="56565"/>
                    </a:lnTo>
                    <a:lnTo>
                      <a:pt x="77736" y="0"/>
                    </a:lnTo>
                    <a:close/>
                  </a:path>
                  <a:path w="970915" h="57150">
                    <a:moveTo>
                      <a:pt x="970737" y="28282"/>
                    </a:moveTo>
                    <a:lnTo>
                      <a:pt x="893000" y="0"/>
                    </a:lnTo>
                    <a:lnTo>
                      <a:pt x="893000" y="56565"/>
                    </a:lnTo>
                    <a:lnTo>
                      <a:pt x="970737" y="282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object 38"/>
              <p:cNvSpPr/>
              <p:nvPr/>
            </p:nvSpPr>
            <p:spPr>
              <a:xfrm>
                <a:off x="7569633" y="1993839"/>
                <a:ext cx="0" cy="1676400"/>
              </a:xfrm>
              <a:custGeom>
                <a:avLst/>
                <a:gdLst/>
                <a:ahLst/>
                <a:cxnLst/>
                <a:rect l="l" t="t" r="r" b="b"/>
                <a:pathLst>
                  <a:path h="1676400">
                    <a:moveTo>
                      <a:pt x="0" y="0"/>
                    </a:moveTo>
                    <a:lnTo>
                      <a:pt x="0" y="1675993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object 39"/>
              <p:cNvSpPr/>
              <p:nvPr/>
            </p:nvSpPr>
            <p:spPr>
              <a:xfrm>
                <a:off x="7541349" y="1936521"/>
                <a:ext cx="57150" cy="1790700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1790700">
                    <a:moveTo>
                      <a:pt x="56565" y="1712899"/>
                    </a:moveTo>
                    <a:lnTo>
                      <a:pt x="0" y="1712899"/>
                    </a:lnTo>
                    <a:lnTo>
                      <a:pt x="28282" y="1790636"/>
                    </a:lnTo>
                    <a:lnTo>
                      <a:pt x="56565" y="1712899"/>
                    </a:lnTo>
                    <a:close/>
                  </a:path>
                  <a:path w="57150" h="1790700">
                    <a:moveTo>
                      <a:pt x="56565" y="77736"/>
                    </a:moveTo>
                    <a:lnTo>
                      <a:pt x="28282" y="0"/>
                    </a:lnTo>
                    <a:lnTo>
                      <a:pt x="0" y="77736"/>
                    </a:lnTo>
                    <a:lnTo>
                      <a:pt x="56565" y="7773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7558560" y="3758877"/>
                <a:ext cx="112204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22045">
                    <a:moveTo>
                      <a:pt x="0" y="0"/>
                    </a:moveTo>
                    <a:lnTo>
                      <a:pt x="1121994" y="0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7210966" y="4810081"/>
                <a:ext cx="195643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56434">
                    <a:moveTo>
                      <a:pt x="0" y="0"/>
                    </a:moveTo>
                    <a:lnTo>
                      <a:pt x="1956219" y="0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object 42"/>
              <p:cNvSpPr/>
              <p:nvPr/>
            </p:nvSpPr>
            <p:spPr>
              <a:xfrm>
                <a:off x="7171601" y="738542"/>
                <a:ext cx="57150" cy="4037965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4037965">
                    <a:moveTo>
                      <a:pt x="56565" y="3959974"/>
                    </a:moveTo>
                    <a:lnTo>
                      <a:pt x="0" y="3959974"/>
                    </a:lnTo>
                    <a:lnTo>
                      <a:pt x="28282" y="4037711"/>
                    </a:lnTo>
                    <a:lnTo>
                      <a:pt x="56565" y="3959974"/>
                    </a:lnTo>
                    <a:close/>
                  </a:path>
                  <a:path w="57150" h="4037965">
                    <a:moveTo>
                      <a:pt x="56565" y="1265186"/>
                    </a:moveTo>
                    <a:lnTo>
                      <a:pt x="28282" y="1187450"/>
                    </a:lnTo>
                    <a:lnTo>
                      <a:pt x="0" y="1265186"/>
                    </a:lnTo>
                    <a:lnTo>
                      <a:pt x="56565" y="1265186"/>
                    </a:lnTo>
                    <a:close/>
                  </a:path>
                  <a:path w="57150" h="4037965">
                    <a:moveTo>
                      <a:pt x="56565" y="1071791"/>
                    </a:moveTo>
                    <a:lnTo>
                      <a:pt x="0" y="1071791"/>
                    </a:lnTo>
                    <a:lnTo>
                      <a:pt x="28282" y="1149527"/>
                    </a:lnTo>
                    <a:lnTo>
                      <a:pt x="56565" y="1071791"/>
                    </a:lnTo>
                    <a:close/>
                  </a:path>
                  <a:path w="57150" h="4037965">
                    <a:moveTo>
                      <a:pt x="56565" y="77736"/>
                    </a:moveTo>
                    <a:lnTo>
                      <a:pt x="28282" y="0"/>
                    </a:lnTo>
                    <a:lnTo>
                      <a:pt x="0" y="77736"/>
                    </a:lnTo>
                    <a:lnTo>
                      <a:pt x="56565" y="7773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9958020" y="732222"/>
                <a:ext cx="4445" cy="2635250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2635250">
                    <a:moveTo>
                      <a:pt x="4191" y="0"/>
                    </a:moveTo>
                    <a:lnTo>
                      <a:pt x="0" y="2634691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7287247" y="746428"/>
                <a:ext cx="416559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6559">
                    <a:moveTo>
                      <a:pt x="0" y="0"/>
                    </a:moveTo>
                    <a:lnTo>
                      <a:pt x="416229" y="0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object 45"/>
              <p:cNvSpPr/>
              <p:nvPr/>
            </p:nvSpPr>
            <p:spPr>
              <a:xfrm>
                <a:off x="7168477" y="718146"/>
                <a:ext cx="592455" cy="4192904"/>
              </a:xfrm>
              <a:custGeom>
                <a:avLst/>
                <a:gdLst/>
                <a:ahLst/>
                <a:cxnLst/>
                <a:rect l="l" t="t" r="r" b="b"/>
                <a:pathLst>
                  <a:path w="592454" h="4192904">
                    <a:moveTo>
                      <a:pt x="56565" y="4192727"/>
                    </a:moveTo>
                    <a:lnTo>
                      <a:pt x="28282" y="4114990"/>
                    </a:lnTo>
                    <a:lnTo>
                      <a:pt x="0" y="4192727"/>
                    </a:lnTo>
                    <a:lnTo>
                      <a:pt x="56565" y="4192727"/>
                    </a:lnTo>
                    <a:close/>
                  </a:path>
                  <a:path w="592454" h="4192904">
                    <a:moveTo>
                      <a:pt x="139179" y="0"/>
                    </a:moveTo>
                    <a:lnTo>
                      <a:pt x="61442" y="28282"/>
                    </a:lnTo>
                    <a:lnTo>
                      <a:pt x="139179" y="56565"/>
                    </a:lnTo>
                    <a:lnTo>
                      <a:pt x="139179" y="0"/>
                    </a:lnTo>
                    <a:close/>
                  </a:path>
                  <a:path w="592454" h="4192904">
                    <a:moveTo>
                      <a:pt x="592315" y="28282"/>
                    </a:moveTo>
                    <a:lnTo>
                      <a:pt x="514578" y="0"/>
                    </a:lnTo>
                    <a:lnTo>
                      <a:pt x="514578" y="56565"/>
                    </a:lnTo>
                    <a:lnTo>
                      <a:pt x="592315" y="282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object 46"/>
              <p:cNvSpPr/>
              <p:nvPr/>
            </p:nvSpPr>
            <p:spPr>
              <a:xfrm>
                <a:off x="11150479" y="763823"/>
                <a:ext cx="10795" cy="3690620"/>
              </a:xfrm>
              <a:custGeom>
                <a:avLst/>
                <a:gdLst/>
                <a:ahLst/>
                <a:cxnLst/>
                <a:rect l="l" t="t" r="r" b="b"/>
                <a:pathLst>
                  <a:path w="10795" h="3690620">
                    <a:moveTo>
                      <a:pt x="10515" y="0"/>
                    </a:moveTo>
                    <a:lnTo>
                      <a:pt x="0" y="3690112"/>
                    </a:lnTo>
                  </a:path>
                </a:pathLst>
              </a:custGeom>
              <a:ln w="4457">
                <a:solidFill>
                  <a:srgbClr val="FFFFFF"/>
                </a:solidFill>
                <a:prstDash val="lgDash"/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object 47"/>
              <p:cNvSpPr/>
              <p:nvPr/>
            </p:nvSpPr>
            <p:spPr>
              <a:xfrm>
                <a:off x="11237172" y="746428"/>
                <a:ext cx="416559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6559">
                    <a:moveTo>
                      <a:pt x="0" y="0"/>
                    </a:moveTo>
                    <a:lnTo>
                      <a:pt x="416229" y="0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object 48"/>
              <p:cNvSpPr/>
              <p:nvPr/>
            </p:nvSpPr>
            <p:spPr>
              <a:xfrm>
                <a:off x="11179848" y="718146"/>
                <a:ext cx="5314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31495" h="57150">
                    <a:moveTo>
                      <a:pt x="77736" y="0"/>
                    </a:moveTo>
                    <a:lnTo>
                      <a:pt x="0" y="28282"/>
                    </a:lnTo>
                    <a:lnTo>
                      <a:pt x="77736" y="56565"/>
                    </a:lnTo>
                    <a:lnTo>
                      <a:pt x="77736" y="0"/>
                    </a:lnTo>
                    <a:close/>
                  </a:path>
                  <a:path w="531495" h="57150">
                    <a:moveTo>
                      <a:pt x="530872" y="28282"/>
                    </a:moveTo>
                    <a:lnTo>
                      <a:pt x="453136" y="0"/>
                    </a:lnTo>
                    <a:lnTo>
                      <a:pt x="453136" y="56565"/>
                    </a:lnTo>
                    <a:lnTo>
                      <a:pt x="530872" y="282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" name="object 49"/>
              <p:cNvSpPr/>
              <p:nvPr/>
            </p:nvSpPr>
            <p:spPr>
              <a:xfrm>
                <a:off x="10045241" y="746428"/>
                <a:ext cx="1020444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20445">
                    <a:moveTo>
                      <a:pt x="0" y="0"/>
                    </a:moveTo>
                    <a:lnTo>
                      <a:pt x="1020406" y="0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object 50"/>
              <p:cNvSpPr/>
              <p:nvPr/>
            </p:nvSpPr>
            <p:spPr>
              <a:xfrm>
                <a:off x="9987915" y="718146"/>
                <a:ext cx="113538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1135379" h="57150">
                    <a:moveTo>
                      <a:pt x="77736" y="0"/>
                    </a:moveTo>
                    <a:lnTo>
                      <a:pt x="0" y="28282"/>
                    </a:lnTo>
                    <a:lnTo>
                      <a:pt x="77736" y="56565"/>
                    </a:lnTo>
                    <a:lnTo>
                      <a:pt x="77736" y="0"/>
                    </a:lnTo>
                    <a:close/>
                  </a:path>
                  <a:path w="1135379" h="57150">
                    <a:moveTo>
                      <a:pt x="1135049" y="28282"/>
                    </a:moveTo>
                    <a:lnTo>
                      <a:pt x="1057313" y="0"/>
                    </a:lnTo>
                    <a:lnTo>
                      <a:pt x="1057313" y="56565"/>
                    </a:lnTo>
                    <a:lnTo>
                      <a:pt x="1135049" y="282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object 51"/>
              <p:cNvSpPr/>
              <p:nvPr/>
            </p:nvSpPr>
            <p:spPr>
              <a:xfrm>
                <a:off x="7868675" y="746428"/>
                <a:ext cx="1983739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83740">
                    <a:moveTo>
                      <a:pt x="0" y="0"/>
                    </a:moveTo>
                    <a:lnTo>
                      <a:pt x="1983562" y="0"/>
                    </a:lnTo>
                  </a:path>
                </a:pathLst>
              </a:custGeom>
              <a:ln w="445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object 52"/>
              <p:cNvSpPr/>
              <p:nvPr/>
            </p:nvSpPr>
            <p:spPr>
              <a:xfrm>
                <a:off x="7811351" y="718146"/>
                <a:ext cx="209867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098675" h="57150">
                    <a:moveTo>
                      <a:pt x="77736" y="0"/>
                    </a:moveTo>
                    <a:lnTo>
                      <a:pt x="0" y="28282"/>
                    </a:lnTo>
                    <a:lnTo>
                      <a:pt x="77736" y="56565"/>
                    </a:lnTo>
                    <a:lnTo>
                      <a:pt x="77736" y="0"/>
                    </a:lnTo>
                    <a:close/>
                  </a:path>
                  <a:path w="2098675" h="57150">
                    <a:moveTo>
                      <a:pt x="2098192" y="28282"/>
                    </a:moveTo>
                    <a:lnTo>
                      <a:pt x="2020455" y="0"/>
                    </a:lnTo>
                    <a:lnTo>
                      <a:pt x="2020455" y="56565"/>
                    </a:lnTo>
                    <a:lnTo>
                      <a:pt x="2098192" y="282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3" name="object 53"/>
            <p:cNvSpPr txBox="1"/>
            <p:nvPr/>
          </p:nvSpPr>
          <p:spPr>
            <a:xfrm>
              <a:off x="7026355" y="3253395"/>
              <a:ext cx="146050" cy="315595"/>
            </a:xfrm>
            <a:prstGeom prst="rect">
              <a:avLst/>
            </a:prstGeom>
          </p:spPr>
          <p:txBody>
            <a:bodyPr vert="vert270" wrap="square" lIns="0" tIns="381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196</a:t>
              </a:r>
              <a:r>
                <a:rPr kumimoji="0" sz="850" b="0" i="0" u="none" strike="noStrike" kern="1200" cap="none" spc="-6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sp>
          <p:nvSpPr>
            <p:cNvPr id="54" name="object 54"/>
            <p:cNvSpPr txBox="1"/>
            <p:nvPr/>
          </p:nvSpPr>
          <p:spPr>
            <a:xfrm>
              <a:off x="7386573" y="2713068"/>
              <a:ext cx="146050" cy="250190"/>
            </a:xfrm>
            <a:prstGeom prst="rect">
              <a:avLst/>
            </a:prstGeom>
          </p:spPr>
          <p:txBody>
            <a:bodyPr vert="vert270" wrap="square" lIns="0" tIns="381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111</a:t>
              </a:r>
              <a:r>
                <a:rPr kumimoji="0" sz="850" b="0" i="0" u="none" strike="noStrike" kern="1200" cap="none" spc="-6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8136977" y="4180976"/>
              <a:ext cx="280035" cy="1543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2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57</a:t>
              </a:r>
              <a:r>
                <a:rPr kumimoji="0" sz="850" b="0" i="0" u="none" strike="noStrike" kern="1200" cap="none" spc="-6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7365495" y="756340"/>
              <a:ext cx="289560" cy="1543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40</a:t>
              </a:r>
              <a:r>
                <a:rPr kumimoji="0" sz="850" b="0" i="0" u="none" strike="noStrike" kern="1200" cap="none" spc="-6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11317295" y="755056"/>
              <a:ext cx="289560" cy="1543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40</a:t>
              </a:r>
              <a:r>
                <a:rPr kumimoji="0" sz="850" b="0" i="0" u="none" strike="noStrike" kern="1200" cap="none" spc="-6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8709730" y="757196"/>
              <a:ext cx="314325" cy="1543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139</a:t>
              </a:r>
              <a:r>
                <a:rPr kumimoji="0" sz="850" b="0" i="0" u="none" strike="noStrike" kern="1200" cap="none" spc="-6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10402303" y="750882"/>
              <a:ext cx="325120" cy="1543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100</a:t>
              </a:r>
              <a:r>
                <a:rPr kumimoji="0" sz="850" b="0" i="0" u="none" strike="noStrike" kern="1200" cap="none" spc="-6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 </a:t>
              </a:r>
              <a:r>
                <a:rPr kumimoji="0" sz="850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belBL-Light"/>
                  <a:ea typeface="+mn-ea"/>
                  <a:cs typeface="NobelBL-Light"/>
                </a:rPr>
                <a:t>cm</a:t>
              </a:r>
              <a:endParaRPr kumimoji="0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BL-Light"/>
                <a:ea typeface="+mn-ea"/>
                <a:cs typeface="NobelBL-Light"/>
              </a:endParaRPr>
            </a:p>
          </p:txBody>
        </p:sp>
        <p:grpSp>
          <p:nvGrpSpPr>
            <p:cNvPr id="60" name="object 60"/>
            <p:cNvGrpSpPr/>
            <p:nvPr/>
          </p:nvGrpSpPr>
          <p:grpSpPr>
            <a:xfrm>
              <a:off x="7697958" y="893528"/>
              <a:ext cx="3458845" cy="3955415"/>
              <a:chOff x="7697958" y="893528"/>
              <a:chExt cx="3458845" cy="3955415"/>
            </a:xfrm>
          </p:grpSpPr>
          <p:sp>
            <p:nvSpPr>
              <p:cNvPr id="61" name="object 61"/>
              <p:cNvSpPr/>
              <p:nvPr/>
            </p:nvSpPr>
            <p:spPr>
              <a:xfrm>
                <a:off x="9665309" y="1508893"/>
                <a:ext cx="1905" cy="208915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208914">
                    <a:moveTo>
                      <a:pt x="0" y="0"/>
                    </a:moveTo>
                    <a:lnTo>
                      <a:pt x="1854" y="208521"/>
                    </a:lnTo>
                  </a:path>
                </a:pathLst>
              </a:custGeom>
              <a:ln w="4457">
                <a:solidFill>
                  <a:srgbClr val="3E5C8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object 62"/>
              <p:cNvSpPr/>
              <p:nvPr/>
            </p:nvSpPr>
            <p:spPr>
              <a:xfrm>
                <a:off x="10982703" y="2627876"/>
                <a:ext cx="172085" cy="118745"/>
              </a:xfrm>
              <a:custGeom>
                <a:avLst/>
                <a:gdLst/>
                <a:ahLst/>
                <a:cxnLst/>
                <a:rect l="l" t="t" r="r" b="b"/>
                <a:pathLst>
                  <a:path w="172084" h="118744">
                    <a:moveTo>
                      <a:pt x="171830" y="0"/>
                    </a:moveTo>
                    <a:lnTo>
                      <a:pt x="0" y="118148"/>
                    </a:lnTo>
                  </a:path>
                </a:pathLst>
              </a:custGeom>
              <a:ln w="4457">
                <a:solidFill>
                  <a:srgbClr val="3E5C8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object 63"/>
              <p:cNvSpPr/>
              <p:nvPr/>
            </p:nvSpPr>
            <p:spPr>
              <a:xfrm>
                <a:off x="7741983" y="963561"/>
                <a:ext cx="72758" cy="81537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4" name="object 64"/>
              <p:cNvSpPr/>
              <p:nvPr/>
            </p:nvSpPr>
            <p:spPr>
              <a:xfrm>
                <a:off x="9921469" y="893528"/>
                <a:ext cx="72771" cy="1230691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5" name="object 65"/>
              <p:cNvSpPr/>
              <p:nvPr/>
            </p:nvSpPr>
            <p:spPr>
              <a:xfrm>
                <a:off x="7697958" y="4775924"/>
                <a:ext cx="1230686" cy="72770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62595E5E-522B-2046-AF5B-EF038504F7C6}"/>
              </a:ext>
            </a:extLst>
          </p:cNvPr>
          <p:cNvGrpSpPr/>
          <p:nvPr/>
        </p:nvGrpSpPr>
        <p:grpSpPr>
          <a:xfrm>
            <a:off x="694357" y="915855"/>
            <a:ext cx="3835267" cy="796925"/>
            <a:chOff x="694357" y="915855"/>
            <a:chExt cx="3835267" cy="796925"/>
          </a:xfrm>
        </p:grpSpPr>
        <p:sp>
          <p:nvSpPr>
            <p:cNvPr id="66" name="object 66"/>
            <p:cNvSpPr/>
            <p:nvPr/>
          </p:nvSpPr>
          <p:spPr>
            <a:xfrm>
              <a:off x="3939151" y="1155211"/>
              <a:ext cx="238125" cy="340360"/>
            </a:xfrm>
            <a:custGeom>
              <a:avLst/>
              <a:gdLst/>
              <a:ahLst/>
              <a:cxnLst/>
              <a:rect l="l" t="t" r="r" b="b"/>
              <a:pathLst>
                <a:path w="238125" h="340359">
                  <a:moveTo>
                    <a:pt x="17818" y="0"/>
                  </a:moveTo>
                  <a:lnTo>
                    <a:pt x="8166" y="0"/>
                  </a:lnTo>
                  <a:lnTo>
                    <a:pt x="0" y="8077"/>
                  </a:lnTo>
                  <a:lnTo>
                    <a:pt x="0" y="332219"/>
                  </a:lnTo>
                  <a:lnTo>
                    <a:pt x="8166" y="340296"/>
                  </a:lnTo>
                  <a:lnTo>
                    <a:pt x="17818" y="340296"/>
                  </a:lnTo>
                  <a:lnTo>
                    <a:pt x="230301" y="340296"/>
                  </a:lnTo>
                  <a:lnTo>
                    <a:pt x="237604" y="333260"/>
                  </a:lnTo>
                  <a:lnTo>
                    <a:pt x="237604" y="315747"/>
                  </a:lnTo>
                  <a:lnTo>
                    <a:pt x="230301" y="308483"/>
                  </a:lnTo>
                  <a:lnTo>
                    <a:pt x="36131" y="308483"/>
                  </a:lnTo>
                  <a:lnTo>
                    <a:pt x="36131" y="17627"/>
                  </a:lnTo>
                  <a:lnTo>
                    <a:pt x="34689" y="10774"/>
                  </a:lnTo>
                  <a:lnTo>
                    <a:pt x="30760" y="5170"/>
                  </a:lnTo>
                  <a:lnTo>
                    <a:pt x="24939" y="1388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7" name="object 67"/>
            <p:cNvGrpSpPr/>
            <p:nvPr/>
          </p:nvGrpSpPr>
          <p:grpSpPr>
            <a:xfrm>
              <a:off x="694357" y="915855"/>
              <a:ext cx="1779905" cy="796925"/>
              <a:chOff x="694357" y="915855"/>
              <a:chExt cx="1779905" cy="796925"/>
            </a:xfrm>
          </p:grpSpPr>
          <p:sp>
            <p:nvSpPr>
              <p:cNvPr id="68" name="object 68"/>
              <p:cNvSpPr/>
              <p:nvPr/>
            </p:nvSpPr>
            <p:spPr>
              <a:xfrm>
                <a:off x="694347" y="915860"/>
                <a:ext cx="177990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1779905" h="796925">
                    <a:moveTo>
                      <a:pt x="456387" y="237502"/>
                    </a:moveTo>
                    <a:lnTo>
                      <a:pt x="449948" y="231038"/>
                    </a:lnTo>
                    <a:lnTo>
                      <a:pt x="165696" y="231038"/>
                    </a:lnTo>
                    <a:lnTo>
                      <a:pt x="159232" y="237502"/>
                    </a:lnTo>
                    <a:lnTo>
                      <a:pt x="159232" y="253453"/>
                    </a:lnTo>
                    <a:lnTo>
                      <a:pt x="165696" y="259930"/>
                    </a:lnTo>
                    <a:lnTo>
                      <a:pt x="280873" y="259930"/>
                    </a:lnTo>
                    <a:lnTo>
                      <a:pt x="286778" y="260502"/>
                    </a:lnTo>
                    <a:lnTo>
                      <a:pt x="291503" y="265239"/>
                    </a:lnTo>
                    <a:lnTo>
                      <a:pt x="292125" y="271221"/>
                    </a:lnTo>
                    <a:lnTo>
                      <a:pt x="292125" y="568655"/>
                    </a:lnTo>
                    <a:lnTo>
                      <a:pt x="299847" y="574446"/>
                    </a:lnTo>
                    <a:lnTo>
                      <a:pt x="315480" y="574446"/>
                    </a:lnTo>
                    <a:lnTo>
                      <a:pt x="323202" y="568871"/>
                    </a:lnTo>
                    <a:lnTo>
                      <a:pt x="323202" y="271221"/>
                    </a:lnTo>
                    <a:lnTo>
                      <a:pt x="323824" y="265214"/>
                    </a:lnTo>
                    <a:lnTo>
                      <a:pt x="328549" y="260502"/>
                    </a:lnTo>
                    <a:lnTo>
                      <a:pt x="334479" y="259930"/>
                    </a:lnTo>
                    <a:lnTo>
                      <a:pt x="449948" y="259918"/>
                    </a:lnTo>
                    <a:lnTo>
                      <a:pt x="456387" y="253453"/>
                    </a:lnTo>
                    <a:lnTo>
                      <a:pt x="456387" y="237502"/>
                    </a:lnTo>
                    <a:close/>
                  </a:path>
                  <a:path w="1779905" h="796925">
                    <a:moveTo>
                      <a:pt x="702132" y="237502"/>
                    </a:moveTo>
                    <a:lnTo>
                      <a:pt x="695693" y="231063"/>
                    </a:lnTo>
                    <a:lnTo>
                      <a:pt x="509295" y="231038"/>
                    </a:lnTo>
                    <a:lnTo>
                      <a:pt x="509104" y="231063"/>
                    </a:lnTo>
                    <a:lnTo>
                      <a:pt x="501053" y="231038"/>
                    </a:lnTo>
                    <a:lnTo>
                      <a:pt x="494588" y="237502"/>
                    </a:lnTo>
                    <a:lnTo>
                      <a:pt x="494588" y="566661"/>
                    </a:lnTo>
                    <a:lnTo>
                      <a:pt x="501053" y="573100"/>
                    </a:lnTo>
                    <a:lnTo>
                      <a:pt x="695667" y="573100"/>
                    </a:lnTo>
                    <a:lnTo>
                      <a:pt x="702132" y="566661"/>
                    </a:lnTo>
                    <a:lnTo>
                      <a:pt x="702132" y="550710"/>
                    </a:lnTo>
                    <a:lnTo>
                      <a:pt x="695667" y="544258"/>
                    </a:lnTo>
                    <a:lnTo>
                      <a:pt x="537806" y="544258"/>
                    </a:lnTo>
                    <a:lnTo>
                      <a:pt x="532269" y="543661"/>
                    </a:lnTo>
                    <a:lnTo>
                      <a:pt x="527761" y="539597"/>
                    </a:lnTo>
                    <a:lnTo>
                      <a:pt x="526669" y="534225"/>
                    </a:lnTo>
                    <a:lnTo>
                      <a:pt x="526669" y="405422"/>
                    </a:lnTo>
                    <a:lnTo>
                      <a:pt x="527253" y="399427"/>
                    </a:lnTo>
                    <a:lnTo>
                      <a:pt x="531964" y="394703"/>
                    </a:lnTo>
                    <a:lnTo>
                      <a:pt x="537946" y="394106"/>
                    </a:lnTo>
                    <a:lnTo>
                      <a:pt x="651192" y="394106"/>
                    </a:lnTo>
                    <a:lnTo>
                      <a:pt x="657631" y="387642"/>
                    </a:lnTo>
                    <a:lnTo>
                      <a:pt x="657631" y="371678"/>
                    </a:lnTo>
                    <a:lnTo>
                      <a:pt x="651192" y="365213"/>
                    </a:lnTo>
                    <a:lnTo>
                      <a:pt x="537806" y="365213"/>
                    </a:lnTo>
                    <a:lnTo>
                      <a:pt x="532269" y="364642"/>
                    </a:lnTo>
                    <a:lnTo>
                      <a:pt x="527761" y="360565"/>
                    </a:lnTo>
                    <a:lnTo>
                      <a:pt x="526669" y="355193"/>
                    </a:lnTo>
                    <a:lnTo>
                      <a:pt x="526643" y="269963"/>
                    </a:lnTo>
                    <a:lnTo>
                      <a:pt x="527761" y="264541"/>
                    </a:lnTo>
                    <a:lnTo>
                      <a:pt x="532295" y="260438"/>
                    </a:lnTo>
                    <a:lnTo>
                      <a:pt x="537908" y="259918"/>
                    </a:lnTo>
                    <a:lnTo>
                      <a:pt x="695667" y="259918"/>
                    </a:lnTo>
                    <a:lnTo>
                      <a:pt x="702132" y="253453"/>
                    </a:lnTo>
                    <a:lnTo>
                      <a:pt x="702132" y="237502"/>
                    </a:lnTo>
                    <a:close/>
                  </a:path>
                  <a:path w="1779905" h="796925">
                    <a:moveTo>
                      <a:pt x="758520" y="189014"/>
                    </a:moveTo>
                    <a:lnTo>
                      <a:pt x="729691" y="150075"/>
                    </a:lnTo>
                    <a:lnTo>
                      <a:pt x="698919" y="116027"/>
                    </a:lnTo>
                    <a:lnTo>
                      <a:pt x="666432" y="86702"/>
                    </a:lnTo>
                    <a:lnTo>
                      <a:pt x="632472" y="61937"/>
                    </a:lnTo>
                    <a:lnTo>
                      <a:pt x="597281" y="41567"/>
                    </a:lnTo>
                    <a:lnTo>
                      <a:pt x="561111" y="25438"/>
                    </a:lnTo>
                    <a:lnTo>
                      <a:pt x="524179" y="13373"/>
                    </a:lnTo>
                    <a:lnTo>
                      <a:pt x="486752" y="5232"/>
                    </a:lnTo>
                    <a:lnTo>
                      <a:pt x="411353" y="0"/>
                    </a:lnTo>
                    <a:lnTo>
                      <a:pt x="373849" y="2603"/>
                    </a:lnTo>
                    <a:lnTo>
                      <a:pt x="300469" y="17411"/>
                    </a:lnTo>
                    <a:lnTo>
                      <a:pt x="230847" y="43942"/>
                    </a:lnTo>
                    <a:lnTo>
                      <a:pt x="166903" y="80899"/>
                    </a:lnTo>
                    <a:lnTo>
                      <a:pt x="110578" y="126961"/>
                    </a:lnTo>
                    <a:lnTo>
                      <a:pt x="63804" y="180848"/>
                    </a:lnTo>
                    <a:lnTo>
                      <a:pt x="28498" y="241236"/>
                    </a:lnTo>
                    <a:lnTo>
                      <a:pt x="6591" y="306832"/>
                    </a:lnTo>
                    <a:lnTo>
                      <a:pt x="0" y="376339"/>
                    </a:lnTo>
                    <a:lnTo>
                      <a:pt x="3060" y="412140"/>
                    </a:lnTo>
                    <a:lnTo>
                      <a:pt x="5295" y="373748"/>
                    </a:lnTo>
                    <a:lnTo>
                      <a:pt x="11823" y="336461"/>
                    </a:lnTo>
                    <a:lnTo>
                      <a:pt x="36715" y="266014"/>
                    </a:lnTo>
                    <a:lnTo>
                      <a:pt x="75641" y="202374"/>
                    </a:lnTo>
                    <a:lnTo>
                      <a:pt x="126492" y="147129"/>
                    </a:lnTo>
                    <a:lnTo>
                      <a:pt x="187172" y="101866"/>
                    </a:lnTo>
                    <a:lnTo>
                      <a:pt x="220548" y="83477"/>
                    </a:lnTo>
                    <a:lnTo>
                      <a:pt x="255587" y="68160"/>
                    </a:lnTo>
                    <a:lnTo>
                      <a:pt x="292036" y="56146"/>
                    </a:lnTo>
                    <a:lnTo>
                      <a:pt x="329628" y="47612"/>
                    </a:lnTo>
                    <a:lnTo>
                      <a:pt x="368122" y="42748"/>
                    </a:lnTo>
                    <a:lnTo>
                      <a:pt x="407225" y="41783"/>
                    </a:lnTo>
                    <a:lnTo>
                      <a:pt x="446684" y="44881"/>
                    </a:lnTo>
                    <a:lnTo>
                      <a:pt x="486244" y="52260"/>
                    </a:lnTo>
                    <a:lnTo>
                      <a:pt x="525627" y="64122"/>
                    </a:lnTo>
                    <a:lnTo>
                      <a:pt x="564603" y="80645"/>
                    </a:lnTo>
                    <a:lnTo>
                      <a:pt x="602869" y="102031"/>
                    </a:lnTo>
                    <a:lnTo>
                      <a:pt x="640194" y="128498"/>
                    </a:lnTo>
                    <a:lnTo>
                      <a:pt x="676300" y="160223"/>
                    </a:lnTo>
                    <a:lnTo>
                      <a:pt x="710933" y="197421"/>
                    </a:lnTo>
                    <a:lnTo>
                      <a:pt x="721499" y="191363"/>
                    </a:lnTo>
                    <a:lnTo>
                      <a:pt x="732053" y="187629"/>
                    </a:lnTo>
                    <a:lnTo>
                      <a:pt x="743940" y="186690"/>
                    </a:lnTo>
                    <a:lnTo>
                      <a:pt x="758520" y="189014"/>
                    </a:lnTo>
                    <a:close/>
                  </a:path>
                  <a:path w="1779905" h="796925">
                    <a:moveTo>
                      <a:pt x="1036180" y="501510"/>
                    </a:moveTo>
                    <a:lnTo>
                      <a:pt x="1036116" y="237718"/>
                    </a:lnTo>
                    <a:lnTo>
                      <a:pt x="1029982" y="230708"/>
                    </a:lnTo>
                    <a:lnTo>
                      <a:pt x="1011275" y="230708"/>
                    </a:lnTo>
                    <a:lnTo>
                      <a:pt x="1005103" y="237629"/>
                    </a:lnTo>
                    <a:lnTo>
                      <a:pt x="1005001" y="498132"/>
                    </a:lnTo>
                    <a:lnTo>
                      <a:pt x="1001636" y="501510"/>
                    </a:lnTo>
                    <a:lnTo>
                      <a:pt x="995197" y="501510"/>
                    </a:lnTo>
                    <a:lnTo>
                      <a:pt x="993203" y="500507"/>
                    </a:lnTo>
                    <a:lnTo>
                      <a:pt x="991793" y="498944"/>
                    </a:lnTo>
                    <a:lnTo>
                      <a:pt x="834910" y="302564"/>
                    </a:lnTo>
                    <a:lnTo>
                      <a:pt x="781850" y="236131"/>
                    </a:lnTo>
                    <a:lnTo>
                      <a:pt x="781469" y="235775"/>
                    </a:lnTo>
                    <a:lnTo>
                      <a:pt x="778522" y="232638"/>
                    </a:lnTo>
                    <a:lnTo>
                      <a:pt x="774344" y="230670"/>
                    </a:lnTo>
                    <a:lnTo>
                      <a:pt x="761301" y="230670"/>
                    </a:lnTo>
                    <a:lnTo>
                      <a:pt x="753630" y="237629"/>
                    </a:lnTo>
                    <a:lnTo>
                      <a:pt x="753529" y="567486"/>
                    </a:lnTo>
                    <a:lnTo>
                      <a:pt x="760488" y="574446"/>
                    </a:lnTo>
                    <a:lnTo>
                      <a:pt x="777671" y="574446"/>
                    </a:lnTo>
                    <a:lnTo>
                      <a:pt x="784606" y="567486"/>
                    </a:lnTo>
                    <a:lnTo>
                      <a:pt x="784606" y="309410"/>
                    </a:lnTo>
                    <a:lnTo>
                      <a:pt x="785037" y="305562"/>
                    </a:lnTo>
                    <a:lnTo>
                      <a:pt x="788238" y="302564"/>
                    </a:lnTo>
                    <a:lnTo>
                      <a:pt x="794346" y="302564"/>
                    </a:lnTo>
                    <a:lnTo>
                      <a:pt x="796277" y="303491"/>
                    </a:lnTo>
                    <a:lnTo>
                      <a:pt x="797674" y="304965"/>
                    </a:lnTo>
                    <a:lnTo>
                      <a:pt x="1006729" y="567486"/>
                    </a:lnTo>
                    <a:lnTo>
                      <a:pt x="1010373" y="572033"/>
                    </a:lnTo>
                    <a:lnTo>
                      <a:pt x="1014869" y="574446"/>
                    </a:lnTo>
                    <a:lnTo>
                      <a:pt x="1027887" y="574446"/>
                    </a:lnTo>
                    <a:lnTo>
                      <a:pt x="1036129" y="567486"/>
                    </a:lnTo>
                    <a:lnTo>
                      <a:pt x="1036180" y="501510"/>
                    </a:lnTo>
                    <a:close/>
                  </a:path>
                  <a:path w="1779905" h="796925">
                    <a:moveTo>
                      <a:pt x="1039037" y="88950"/>
                    </a:moveTo>
                    <a:lnTo>
                      <a:pt x="993013" y="88950"/>
                    </a:lnTo>
                    <a:lnTo>
                      <a:pt x="993013" y="96748"/>
                    </a:lnTo>
                    <a:lnTo>
                      <a:pt x="1011516" y="96748"/>
                    </a:lnTo>
                    <a:lnTo>
                      <a:pt x="1011516" y="159346"/>
                    </a:lnTo>
                    <a:lnTo>
                      <a:pt x="1020508" y="159346"/>
                    </a:lnTo>
                    <a:lnTo>
                      <a:pt x="1020508" y="96748"/>
                    </a:lnTo>
                    <a:lnTo>
                      <a:pt x="1039037" y="96748"/>
                    </a:lnTo>
                    <a:lnTo>
                      <a:pt x="1039037" y="88950"/>
                    </a:lnTo>
                    <a:close/>
                  </a:path>
                  <a:path w="1779905" h="796925">
                    <a:moveTo>
                      <a:pt x="1085176" y="151536"/>
                    </a:moveTo>
                    <a:lnTo>
                      <a:pt x="1057275" y="151536"/>
                    </a:lnTo>
                    <a:lnTo>
                      <a:pt x="1057275" y="127190"/>
                    </a:lnTo>
                    <a:lnTo>
                      <a:pt x="1082624" y="127190"/>
                    </a:lnTo>
                    <a:lnTo>
                      <a:pt x="1082624" y="119367"/>
                    </a:lnTo>
                    <a:lnTo>
                      <a:pt x="1057275" y="119367"/>
                    </a:lnTo>
                    <a:lnTo>
                      <a:pt x="1057275" y="96748"/>
                    </a:lnTo>
                    <a:lnTo>
                      <a:pt x="1084580" y="96748"/>
                    </a:lnTo>
                    <a:lnTo>
                      <a:pt x="1084580" y="88963"/>
                    </a:lnTo>
                    <a:lnTo>
                      <a:pt x="1048296" y="88963"/>
                    </a:lnTo>
                    <a:lnTo>
                      <a:pt x="1048296" y="159359"/>
                    </a:lnTo>
                    <a:lnTo>
                      <a:pt x="1085176" y="159359"/>
                    </a:lnTo>
                    <a:lnTo>
                      <a:pt x="1085176" y="151536"/>
                    </a:lnTo>
                    <a:close/>
                  </a:path>
                  <a:path w="1779905" h="796925">
                    <a:moveTo>
                      <a:pt x="1138428" y="138582"/>
                    </a:moveTo>
                    <a:lnTo>
                      <a:pt x="1129157" y="138582"/>
                    </a:lnTo>
                    <a:lnTo>
                      <a:pt x="1129068" y="152336"/>
                    </a:lnTo>
                    <a:lnTo>
                      <a:pt x="1120775" y="153314"/>
                    </a:lnTo>
                    <a:lnTo>
                      <a:pt x="1111123" y="153314"/>
                    </a:lnTo>
                    <a:lnTo>
                      <a:pt x="1105471" y="151269"/>
                    </a:lnTo>
                    <a:lnTo>
                      <a:pt x="1105471" y="103085"/>
                    </a:lnTo>
                    <a:lnTo>
                      <a:pt x="1107224" y="101346"/>
                    </a:lnTo>
                    <a:lnTo>
                      <a:pt x="1107795" y="99568"/>
                    </a:lnTo>
                    <a:lnTo>
                      <a:pt x="1110716" y="95097"/>
                    </a:lnTo>
                    <a:lnTo>
                      <a:pt x="1119987" y="95097"/>
                    </a:lnTo>
                    <a:lnTo>
                      <a:pt x="1124165" y="95885"/>
                    </a:lnTo>
                    <a:lnTo>
                      <a:pt x="1127899" y="100368"/>
                    </a:lnTo>
                    <a:lnTo>
                      <a:pt x="1128179" y="104368"/>
                    </a:lnTo>
                    <a:lnTo>
                      <a:pt x="1128090" y="108356"/>
                    </a:lnTo>
                    <a:lnTo>
                      <a:pt x="1137361" y="108356"/>
                    </a:lnTo>
                    <a:lnTo>
                      <a:pt x="1136802" y="99339"/>
                    </a:lnTo>
                    <a:lnTo>
                      <a:pt x="1133690" y="92811"/>
                    </a:lnTo>
                    <a:lnTo>
                      <a:pt x="1127810" y="88836"/>
                    </a:lnTo>
                    <a:lnTo>
                      <a:pt x="1118920" y="87490"/>
                    </a:lnTo>
                    <a:lnTo>
                      <a:pt x="1109535" y="88684"/>
                    </a:lnTo>
                    <a:lnTo>
                      <a:pt x="1102410" y="92811"/>
                    </a:lnTo>
                    <a:lnTo>
                      <a:pt x="1097889" y="100660"/>
                    </a:lnTo>
                    <a:lnTo>
                      <a:pt x="1096302" y="113042"/>
                    </a:lnTo>
                    <a:lnTo>
                      <a:pt x="1096302" y="132930"/>
                    </a:lnTo>
                    <a:lnTo>
                      <a:pt x="1098537" y="148805"/>
                    </a:lnTo>
                    <a:lnTo>
                      <a:pt x="1104125" y="157111"/>
                    </a:lnTo>
                    <a:lnTo>
                      <a:pt x="1111351" y="160299"/>
                    </a:lnTo>
                    <a:lnTo>
                      <a:pt x="1118539" y="160820"/>
                    </a:lnTo>
                    <a:lnTo>
                      <a:pt x="1123619" y="160477"/>
                    </a:lnTo>
                    <a:lnTo>
                      <a:pt x="1130338" y="158038"/>
                    </a:lnTo>
                    <a:lnTo>
                      <a:pt x="1136116" y="151434"/>
                    </a:lnTo>
                    <a:lnTo>
                      <a:pt x="1138428" y="138582"/>
                    </a:lnTo>
                    <a:close/>
                  </a:path>
                  <a:path w="1779905" h="796925">
                    <a:moveTo>
                      <a:pt x="1194498" y="88963"/>
                    </a:moveTo>
                    <a:lnTo>
                      <a:pt x="1185519" y="88963"/>
                    </a:lnTo>
                    <a:lnTo>
                      <a:pt x="1185519" y="119367"/>
                    </a:lnTo>
                    <a:lnTo>
                      <a:pt x="1160856" y="119367"/>
                    </a:lnTo>
                    <a:lnTo>
                      <a:pt x="1160856" y="88963"/>
                    </a:lnTo>
                    <a:lnTo>
                      <a:pt x="1151877" y="88963"/>
                    </a:lnTo>
                    <a:lnTo>
                      <a:pt x="1151877" y="159359"/>
                    </a:lnTo>
                    <a:lnTo>
                      <a:pt x="1160856" y="159359"/>
                    </a:lnTo>
                    <a:lnTo>
                      <a:pt x="1160856" y="127190"/>
                    </a:lnTo>
                    <a:lnTo>
                      <a:pt x="1185519" y="127190"/>
                    </a:lnTo>
                    <a:lnTo>
                      <a:pt x="1185519" y="159359"/>
                    </a:lnTo>
                    <a:lnTo>
                      <a:pt x="1194498" y="159359"/>
                    </a:lnTo>
                    <a:lnTo>
                      <a:pt x="1194498" y="88963"/>
                    </a:lnTo>
                    <a:close/>
                  </a:path>
                  <a:path w="1779905" h="796925">
                    <a:moveTo>
                      <a:pt x="1259662" y="88950"/>
                    </a:moveTo>
                    <a:lnTo>
                      <a:pt x="1251673" y="88950"/>
                    </a:lnTo>
                    <a:lnTo>
                      <a:pt x="1251673" y="149212"/>
                    </a:lnTo>
                    <a:lnTo>
                      <a:pt x="1251470" y="149212"/>
                    </a:lnTo>
                    <a:lnTo>
                      <a:pt x="1224051" y="88950"/>
                    </a:lnTo>
                    <a:lnTo>
                      <a:pt x="1211376" y="88950"/>
                    </a:lnTo>
                    <a:lnTo>
                      <a:pt x="1211376" y="159346"/>
                    </a:lnTo>
                    <a:lnTo>
                      <a:pt x="1219390" y="159346"/>
                    </a:lnTo>
                    <a:lnTo>
                      <a:pt x="1219390" y="98310"/>
                    </a:lnTo>
                    <a:lnTo>
                      <a:pt x="1219581" y="98310"/>
                    </a:lnTo>
                    <a:lnTo>
                      <a:pt x="1247355" y="159346"/>
                    </a:lnTo>
                    <a:lnTo>
                      <a:pt x="1259662" y="159346"/>
                    </a:lnTo>
                    <a:lnTo>
                      <a:pt x="1259662" y="88950"/>
                    </a:lnTo>
                    <a:close/>
                  </a:path>
                  <a:path w="1779905" h="796925">
                    <a:moveTo>
                      <a:pt x="1317409" y="237134"/>
                    </a:moveTo>
                    <a:lnTo>
                      <a:pt x="1310970" y="230695"/>
                    </a:lnTo>
                    <a:lnTo>
                      <a:pt x="1124572" y="230670"/>
                    </a:lnTo>
                    <a:lnTo>
                      <a:pt x="1124381" y="230695"/>
                    </a:lnTo>
                    <a:lnTo>
                      <a:pt x="1116304" y="230670"/>
                    </a:lnTo>
                    <a:lnTo>
                      <a:pt x="1109840" y="237134"/>
                    </a:lnTo>
                    <a:lnTo>
                      <a:pt x="1109840" y="566293"/>
                    </a:lnTo>
                    <a:lnTo>
                      <a:pt x="1116304" y="572744"/>
                    </a:lnTo>
                    <a:lnTo>
                      <a:pt x="1310944" y="572744"/>
                    </a:lnTo>
                    <a:lnTo>
                      <a:pt x="1317409" y="566293"/>
                    </a:lnTo>
                    <a:lnTo>
                      <a:pt x="1317409" y="550341"/>
                    </a:lnTo>
                    <a:lnTo>
                      <a:pt x="1310944" y="543877"/>
                    </a:lnTo>
                    <a:lnTo>
                      <a:pt x="1153083" y="543877"/>
                    </a:lnTo>
                    <a:lnTo>
                      <a:pt x="1147546" y="543306"/>
                    </a:lnTo>
                    <a:lnTo>
                      <a:pt x="1143012" y="539254"/>
                    </a:lnTo>
                    <a:lnTo>
                      <a:pt x="1141920" y="533882"/>
                    </a:lnTo>
                    <a:lnTo>
                      <a:pt x="1141920" y="405053"/>
                    </a:lnTo>
                    <a:lnTo>
                      <a:pt x="1142530" y="399059"/>
                    </a:lnTo>
                    <a:lnTo>
                      <a:pt x="1147241" y="394360"/>
                    </a:lnTo>
                    <a:lnTo>
                      <a:pt x="1153223" y="393738"/>
                    </a:lnTo>
                    <a:lnTo>
                      <a:pt x="1266444" y="393738"/>
                    </a:lnTo>
                    <a:lnTo>
                      <a:pt x="1272908" y="387273"/>
                    </a:lnTo>
                    <a:lnTo>
                      <a:pt x="1272908" y="371335"/>
                    </a:lnTo>
                    <a:lnTo>
                      <a:pt x="1266444" y="364871"/>
                    </a:lnTo>
                    <a:lnTo>
                      <a:pt x="1153083" y="364871"/>
                    </a:lnTo>
                    <a:lnTo>
                      <a:pt x="1147521" y="364299"/>
                    </a:lnTo>
                    <a:lnTo>
                      <a:pt x="1143012" y="360210"/>
                    </a:lnTo>
                    <a:lnTo>
                      <a:pt x="1141920" y="354850"/>
                    </a:lnTo>
                    <a:lnTo>
                      <a:pt x="1141920" y="269621"/>
                    </a:lnTo>
                    <a:lnTo>
                      <a:pt x="1143012" y="264198"/>
                    </a:lnTo>
                    <a:lnTo>
                      <a:pt x="1147572" y="260083"/>
                    </a:lnTo>
                    <a:lnTo>
                      <a:pt x="1153172" y="259537"/>
                    </a:lnTo>
                    <a:lnTo>
                      <a:pt x="1310944" y="259537"/>
                    </a:lnTo>
                    <a:lnTo>
                      <a:pt x="1317409" y="253098"/>
                    </a:lnTo>
                    <a:lnTo>
                      <a:pt x="1317409" y="237134"/>
                    </a:lnTo>
                    <a:close/>
                  </a:path>
                  <a:path w="1779905" h="796925">
                    <a:moveTo>
                      <a:pt x="1319936" y="110490"/>
                    </a:moveTo>
                    <a:lnTo>
                      <a:pt x="1318577" y="100965"/>
                    </a:lnTo>
                    <a:lnTo>
                      <a:pt x="1315186" y="94996"/>
                    </a:lnTo>
                    <a:lnTo>
                      <a:pt x="1314462" y="93713"/>
                    </a:lnTo>
                    <a:lnTo>
                      <a:pt x="1310767" y="91262"/>
                    </a:lnTo>
                    <a:lnTo>
                      <a:pt x="1310767" y="95491"/>
                    </a:lnTo>
                    <a:lnTo>
                      <a:pt x="1310767" y="149402"/>
                    </a:lnTo>
                    <a:lnTo>
                      <a:pt x="1306271" y="153301"/>
                    </a:lnTo>
                    <a:lnTo>
                      <a:pt x="1289316" y="153301"/>
                    </a:lnTo>
                    <a:lnTo>
                      <a:pt x="1284820" y="149402"/>
                    </a:lnTo>
                    <a:lnTo>
                      <a:pt x="1284820" y="95491"/>
                    </a:lnTo>
                    <a:lnTo>
                      <a:pt x="1294968" y="94996"/>
                    </a:lnTo>
                    <a:lnTo>
                      <a:pt x="1300619" y="94996"/>
                    </a:lnTo>
                    <a:lnTo>
                      <a:pt x="1310767" y="95491"/>
                    </a:lnTo>
                    <a:lnTo>
                      <a:pt x="1310767" y="91262"/>
                    </a:lnTo>
                    <a:lnTo>
                      <a:pt x="1307541" y="89103"/>
                    </a:lnTo>
                    <a:lnTo>
                      <a:pt x="1297787" y="87490"/>
                    </a:lnTo>
                    <a:lnTo>
                      <a:pt x="1288034" y="89103"/>
                    </a:lnTo>
                    <a:lnTo>
                      <a:pt x="1281125" y="93713"/>
                    </a:lnTo>
                    <a:lnTo>
                      <a:pt x="1277010" y="100965"/>
                    </a:lnTo>
                    <a:lnTo>
                      <a:pt x="1275651" y="110490"/>
                    </a:lnTo>
                    <a:lnTo>
                      <a:pt x="1275702" y="134010"/>
                    </a:lnTo>
                    <a:lnTo>
                      <a:pt x="1277010" y="146075"/>
                    </a:lnTo>
                    <a:lnTo>
                      <a:pt x="1281125" y="154520"/>
                    </a:lnTo>
                    <a:lnTo>
                      <a:pt x="1288034" y="159296"/>
                    </a:lnTo>
                    <a:lnTo>
                      <a:pt x="1297787" y="160807"/>
                    </a:lnTo>
                    <a:lnTo>
                      <a:pt x="1307541" y="159296"/>
                    </a:lnTo>
                    <a:lnTo>
                      <a:pt x="1314462" y="154520"/>
                    </a:lnTo>
                    <a:lnTo>
                      <a:pt x="1315059" y="153301"/>
                    </a:lnTo>
                    <a:lnTo>
                      <a:pt x="1318577" y="146075"/>
                    </a:lnTo>
                    <a:lnTo>
                      <a:pt x="1319898" y="134010"/>
                    </a:lnTo>
                    <a:lnTo>
                      <a:pt x="1319936" y="110490"/>
                    </a:lnTo>
                    <a:close/>
                  </a:path>
                  <a:path w="1779905" h="796925">
                    <a:moveTo>
                      <a:pt x="1370355" y="151536"/>
                    </a:moveTo>
                    <a:lnTo>
                      <a:pt x="1344498" y="151536"/>
                    </a:lnTo>
                    <a:lnTo>
                      <a:pt x="1344498" y="88963"/>
                    </a:lnTo>
                    <a:lnTo>
                      <a:pt x="1335544" y="88963"/>
                    </a:lnTo>
                    <a:lnTo>
                      <a:pt x="1335544" y="159359"/>
                    </a:lnTo>
                    <a:lnTo>
                      <a:pt x="1370355" y="159359"/>
                    </a:lnTo>
                    <a:lnTo>
                      <a:pt x="1370355" y="151536"/>
                    </a:lnTo>
                    <a:close/>
                  </a:path>
                  <a:path w="1779905" h="796925">
                    <a:moveTo>
                      <a:pt x="1429054" y="159359"/>
                    </a:moveTo>
                    <a:lnTo>
                      <a:pt x="1423606" y="142595"/>
                    </a:lnTo>
                    <a:lnTo>
                      <a:pt x="1421066" y="134797"/>
                    </a:lnTo>
                    <a:lnTo>
                      <a:pt x="1411528" y="105448"/>
                    </a:lnTo>
                    <a:lnTo>
                      <a:pt x="1411528" y="134797"/>
                    </a:lnTo>
                    <a:lnTo>
                      <a:pt x="1388999" y="134797"/>
                    </a:lnTo>
                    <a:lnTo>
                      <a:pt x="1400022" y="97231"/>
                    </a:lnTo>
                    <a:lnTo>
                      <a:pt x="1400213" y="97231"/>
                    </a:lnTo>
                    <a:lnTo>
                      <a:pt x="1411528" y="134797"/>
                    </a:lnTo>
                    <a:lnTo>
                      <a:pt x="1411528" y="105448"/>
                    </a:lnTo>
                    <a:lnTo>
                      <a:pt x="1408861" y="97231"/>
                    </a:lnTo>
                    <a:lnTo>
                      <a:pt x="1406156" y="88938"/>
                    </a:lnTo>
                    <a:lnTo>
                      <a:pt x="1394752" y="88938"/>
                    </a:lnTo>
                    <a:lnTo>
                      <a:pt x="1372412" y="159359"/>
                    </a:lnTo>
                    <a:lnTo>
                      <a:pt x="1381493" y="159359"/>
                    </a:lnTo>
                    <a:lnTo>
                      <a:pt x="1386763" y="142595"/>
                    </a:lnTo>
                    <a:lnTo>
                      <a:pt x="1413967" y="142595"/>
                    </a:lnTo>
                    <a:lnTo>
                      <a:pt x="1419034" y="159359"/>
                    </a:lnTo>
                    <a:lnTo>
                      <a:pt x="1429054" y="159359"/>
                    </a:lnTo>
                    <a:close/>
                  </a:path>
                  <a:path w="1779905" h="796925">
                    <a:moveTo>
                      <a:pt x="1478927" y="141224"/>
                    </a:moveTo>
                    <a:lnTo>
                      <a:pt x="1473987" y="128422"/>
                    </a:lnTo>
                    <a:lnTo>
                      <a:pt x="1463116" y="120853"/>
                    </a:lnTo>
                    <a:lnTo>
                      <a:pt x="1452257" y="114579"/>
                    </a:lnTo>
                    <a:lnTo>
                      <a:pt x="1447317" y="105625"/>
                    </a:lnTo>
                    <a:lnTo>
                      <a:pt x="1447317" y="98018"/>
                    </a:lnTo>
                    <a:lnTo>
                      <a:pt x="1452791" y="95288"/>
                    </a:lnTo>
                    <a:lnTo>
                      <a:pt x="1466634" y="95288"/>
                    </a:lnTo>
                    <a:lnTo>
                      <a:pt x="1469085" y="100355"/>
                    </a:lnTo>
                    <a:lnTo>
                      <a:pt x="1468970" y="108077"/>
                    </a:lnTo>
                    <a:lnTo>
                      <a:pt x="1478330" y="108077"/>
                    </a:lnTo>
                    <a:lnTo>
                      <a:pt x="1477340" y="98806"/>
                    </a:lnTo>
                    <a:lnTo>
                      <a:pt x="1473631" y="92392"/>
                    </a:lnTo>
                    <a:lnTo>
                      <a:pt x="1467383" y="88684"/>
                    </a:lnTo>
                    <a:lnTo>
                      <a:pt x="1458823" y="87477"/>
                    </a:lnTo>
                    <a:lnTo>
                      <a:pt x="1450619" y="88709"/>
                    </a:lnTo>
                    <a:lnTo>
                      <a:pt x="1444066" y="92354"/>
                    </a:lnTo>
                    <a:lnTo>
                      <a:pt x="1439722" y="98348"/>
                    </a:lnTo>
                    <a:lnTo>
                      <a:pt x="1438148" y="106603"/>
                    </a:lnTo>
                    <a:lnTo>
                      <a:pt x="1443088" y="118808"/>
                    </a:lnTo>
                    <a:lnTo>
                      <a:pt x="1453946" y="126199"/>
                    </a:lnTo>
                    <a:lnTo>
                      <a:pt x="1464818" y="132537"/>
                    </a:lnTo>
                    <a:lnTo>
                      <a:pt x="1469758" y="141605"/>
                    </a:lnTo>
                    <a:lnTo>
                      <a:pt x="1469758" y="149987"/>
                    </a:lnTo>
                    <a:lnTo>
                      <a:pt x="1464284" y="153022"/>
                    </a:lnTo>
                    <a:lnTo>
                      <a:pt x="1451406" y="153022"/>
                    </a:lnTo>
                    <a:lnTo>
                      <a:pt x="1445374" y="149987"/>
                    </a:lnTo>
                    <a:lnTo>
                      <a:pt x="1445374" y="138391"/>
                    </a:lnTo>
                    <a:lnTo>
                      <a:pt x="1436509" y="138391"/>
                    </a:lnTo>
                    <a:lnTo>
                      <a:pt x="1436725" y="144754"/>
                    </a:lnTo>
                    <a:lnTo>
                      <a:pt x="1438935" y="152196"/>
                    </a:lnTo>
                    <a:lnTo>
                      <a:pt x="1445082" y="158343"/>
                    </a:lnTo>
                    <a:lnTo>
                      <a:pt x="1457083" y="160820"/>
                    </a:lnTo>
                    <a:lnTo>
                      <a:pt x="1465376" y="159842"/>
                    </a:lnTo>
                    <a:lnTo>
                      <a:pt x="1472336" y="156578"/>
                    </a:lnTo>
                    <a:lnTo>
                      <a:pt x="1477137" y="150545"/>
                    </a:lnTo>
                    <a:lnTo>
                      <a:pt x="1478927" y="141224"/>
                    </a:lnTo>
                    <a:close/>
                  </a:path>
                  <a:path w="1779905" h="796925">
                    <a:moveTo>
                      <a:pt x="1649133" y="539572"/>
                    </a:moveTo>
                    <a:lnTo>
                      <a:pt x="1632458" y="539572"/>
                    </a:lnTo>
                    <a:lnTo>
                      <a:pt x="1632458" y="543560"/>
                    </a:lnTo>
                    <a:lnTo>
                      <a:pt x="1638439" y="543560"/>
                    </a:lnTo>
                    <a:lnTo>
                      <a:pt x="1638439" y="569747"/>
                    </a:lnTo>
                    <a:lnTo>
                      <a:pt x="1642859" y="569747"/>
                    </a:lnTo>
                    <a:lnTo>
                      <a:pt x="1642859" y="543560"/>
                    </a:lnTo>
                    <a:lnTo>
                      <a:pt x="1649133" y="543560"/>
                    </a:lnTo>
                    <a:lnTo>
                      <a:pt x="1649133" y="539572"/>
                    </a:lnTo>
                    <a:close/>
                  </a:path>
                  <a:path w="1779905" h="796925">
                    <a:moveTo>
                      <a:pt x="1683372" y="539572"/>
                    </a:moveTo>
                    <a:lnTo>
                      <a:pt x="1679359" y="539572"/>
                    </a:lnTo>
                    <a:lnTo>
                      <a:pt x="1668335" y="554329"/>
                    </a:lnTo>
                    <a:lnTo>
                      <a:pt x="1662823" y="547179"/>
                    </a:lnTo>
                    <a:lnTo>
                      <a:pt x="1656969" y="539572"/>
                    </a:lnTo>
                    <a:lnTo>
                      <a:pt x="1653197" y="539572"/>
                    </a:lnTo>
                    <a:lnTo>
                      <a:pt x="1653197" y="569747"/>
                    </a:lnTo>
                    <a:lnTo>
                      <a:pt x="1657616" y="569747"/>
                    </a:lnTo>
                    <a:lnTo>
                      <a:pt x="1657616" y="547179"/>
                    </a:lnTo>
                    <a:lnTo>
                      <a:pt x="1667548" y="560031"/>
                    </a:lnTo>
                    <a:lnTo>
                      <a:pt x="1669186" y="560031"/>
                    </a:lnTo>
                    <a:lnTo>
                      <a:pt x="1673364" y="554329"/>
                    </a:lnTo>
                    <a:lnTo>
                      <a:pt x="1678952" y="546722"/>
                    </a:lnTo>
                    <a:lnTo>
                      <a:pt x="1678952" y="569747"/>
                    </a:lnTo>
                    <a:lnTo>
                      <a:pt x="1683372" y="569747"/>
                    </a:lnTo>
                    <a:lnTo>
                      <a:pt x="1683372" y="546722"/>
                    </a:lnTo>
                    <a:lnTo>
                      <a:pt x="1683372" y="539572"/>
                    </a:lnTo>
                    <a:close/>
                  </a:path>
                  <a:path w="1779905" h="796925">
                    <a:moveTo>
                      <a:pt x="1684718" y="399529"/>
                    </a:moveTo>
                    <a:lnTo>
                      <a:pt x="1678419" y="352666"/>
                    </a:lnTo>
                    <a:lnTo>
                      <a:pt x="1660652" y="310553"/>
                    </a:lnTo>
                    <a:lnTo>
                      <a:pt x="1652358" y="299821"/>
                    </a:lnTo>
                    <a:lnTo>
                      <a:pt x="1652358" y="399529"/>
                    </a:lnTo>
                    <a:lnTo>
                      <a:pt x="1644789" y="446341"/>
                    </a:lnTo>
                    <a:lnTo>
                      <a:pt x="1623910" y="486765"/>
                    </a:lnTo>
                    <a:lnTo>
                      <a:pt x="1592427" y="518502"/>
                    </a:lnTo>
                    <a:lnTo>
                      <a:pt x="1553032" y="539242"/>
                    </a:lnTo>
                    <a:lnTo>
                      <a:pt x="1508467" y="546671"/>
                    </a:lnTo>
                    <a:lnTo>
                      <a:pt x="1463878" y="539242"/>
                    </a:lnTo>
                    <a:lnTo>
                      <a:pt x="1424482" y="518502"/>
                    </a:lnTo>
                    <a:lnTo>
                      <a:pt x="1392974" y="486765"/>
                    </a:lnTo>
                    <a:lnTo>
                      <a:pt x="1372095" y="446341"/>
                    </a:lnTo>
                    <a:lnTo>
                      <a:pt x="1364526" y="399529"/>
                    </a:lnTo>
                    <a:lnTo>
                      <a:pt x="1372095" y="352729"/>
                    </a:lnTo>
                    <a:lnTo>
                      <a:pt x="1393012" y="312305"/>
                    </a:lnTo>
                    <a:lnTo>
                      <a:pt x="1424533" y="280555"/>
                    </a:lnTo>
                    <a:lnTo>
                      <a:pt x="1463941" y="259803"/>
                    </a:lnTo>
                    <a:lnTo>
                      <a:pt x="1508531" y="252374"/>
                    </a:lnTo>
                    <a:lnTo>
                      <a:pt x="1553095" y="259803"/>
                    </a:lnTo>
                    <a:lnTo>
                      <a:pt x="1592465" y="280555"/>
                    </a:lnTo>
                    <a:lnTo>
                      <a:pt x="1623936" y="312305"/>
                    </a:lnTo>
                    <a:lnTo>
                      <a:pt x="1644802" y="352729"/>
                    </a:lnTo>
                    <a:lnTo>
                      <a:pt x="1652358" y="399529"/>
                    </a:lnTo>
                    <a:lnTo>
                      <a:pt x="1652358" y="299821"/>
                    </a:lnTo>
                    <a:lnTo>
                      <a:pt x="1603971" y="252374"/>
                    </a:lnTo>
                    <a:lnTo>
                      <a:pt x="1555318" y="229552"/>
                    </a:lnTo>
                    <a:lnTo>
                      <a:pt x="1508467" y="223253"/>
                    </a:lnTo>
                    <a:lnTo>
                      <a:pt x="1461592" y="229552"/>
                    </a:lnTo>
                    <a:lnTo>
                      <a:pt x="1419479" y="247319"/>
                    </a:lnTo>
                    <a:lnTo>
                      <a:pt x="1383804" y="274878"/>
                    </a:lnTo>
                    <a:lnTo>
                      <a:pt x="1356233" y="310553"/>
                    </a:lnTo>
                    <a:lnTo>
                      <a:pt x="1338465" y="352666"/>
                    </a:lnTo>
                    <a:lnTo>
                      <a:pt x="1332166" y="399529"/>
                    </a:lnTo>
                    <a:lnTo>
                      <a:pt x="1338465" y="446392"/>
                    </a:lnTo>
                    <a:lnTo>
                      <a:pt x="1356233" y="488505"/>
                    </a:lnTo>
                    <a:lnTo>
                      <a:pt x="1383804" y="524179"/>
                    </a:lnTo>
                    <a:lnTo>
                      <a:pt x="1419479" y="551751"/>
                    </a:lnTo>
                    <a:lnTo>
                      <a:pt x="1461592" y="569531"/>
                    </a:lnTo>
                    <a:lnTo>
                      <a:pt x="1508467" y="575830"/>
                    </a:lnTo>
                    <a:lnTo>
                      <a:pt x="1555318" y="569531"/>
                    </a:lnTo>
                    <a:lnTo>
                      <a:pt x="1597418" y="551751"/>
                    </a:lnTo>
                    <a:lnTo>
                      <a:pt x="1633093" y="524179"/>
                    </a:lnTo>
                    <a:lnTo>
                      <a:pt x="1660652" y="488505"/>
                    </a:lnTo>
                    <a:lnTo>
                      <a:pt x="1678419" y="446392"/>
                    </a:lnTo>
                    <a:lnTo>
                      <a:pt x="1684718" y="399529"/>
                    </a:lnTo>
                    <a:close/>
                  </a:path>
                  <a:path w="1779905" h="796925">
                    <a:moveTo>
                      <a:pt x="1779866" y="420344"/>
                    </a:moveTo>
                    <a:lnTo>
                      <a:pt x="1776818" y="384543"/>
                    </a:lnTo>
                    <a:lnTo>
                      <a:pt x="1774583" y="422935"/>
                    </a:lnTo>
                    <a:lnTo>
                      <a:pt x="1768043" y="460222"/>
                    </a:lnTo>
                    <a:lnTo>
                      <a:pt x="1743163" y="530682"/>
                    </a:lnTo>
                    <a:lnTo>
                      <a:pt x="1704238" y="594321"/>
                    </a:lnTo>
                    <a:lnTo>
                      <a:pt x="1653387" y="649566"/>
                    </a:lnTo>
                    <a:lnTo>
                      <a:pt x="1592719" y="694829"/>
                    </a:lnTo>
                    <a:lnTo>
                      <a:pt x="1559344" y="713232"/>
                    </a:lnTo>
                    <a:lnTo>
                      <a:pt x="1524304" y="728535"/>
                    </a:lnTo>
                    <a:lnTo>
                      <a:pt x="1487855" y="740549"/>
                    </a:lnTo>
                    <a:lnTo>
                      <a:pt x="1450251" y="749096"/>
                    </a:lnTo>
                    <a:lnTo>
                      <a:pt x="1411770" y="753948"/>
                    </a:lnTo>
                    <a:lnTo>
                      <a:pt x="1372679" y="754913"/>
                    </a:lnTo>
                    <a:lnTo>
                      <a:pt x="1333207" y="751814"/>
                    </a:lnTo>
                    <a:lnTo>
                      <a:pt x="1293660" y="744435"/>
                    </a:lnTo>
                    <a:lnTo>
                      <a:pt x="1254264" y="732574"/>
                    </a:lnTo>
                    <a:lnTo>
                      <a:pt x="1215301" y="716051"/>
                    </a:lnTo>
                    <a:lnTo>
                      <a:pt x="1177023" y="694651"/>
                    </a:lnTo>
                    <a:lnTo>
                      <a:pt x="1139698" y="668185"/>
                    </a:lnTo>
                    <a:lnTo>
                      <a:pt x="1103591" y="636460"/>
                    </a:lnTo>
                    <a:lnTo>
                      <a:pt x="1068971" y="599262"/>
                    </a:lnTo>
                    <a:lnTo>
                      <a:pt x="1058379" y="605320"/>
                    </a:lnTo>
                    <a:lnTo>
                      <a:pt x="1047826" y="609053"/>
                    </a:lnTo>
                    <a:lnTo>
                      <a:pt x="1035939" y="609993"/>
                    </a:lnTo>
                    <a:lnTo>
                      <a:pt x="1021359" y="607669"/>
                    </a:lnTo>
                    <a:lnTo>
                      <a:pt x="1050188" y="646607"/>
                    </a:lnTo>
                    <a:lnTo>
                      <a:pt x="1080960" y="680656"/>
                    </a:lnTo>
                    <a:lnTo>
                      <a:pt x="1113459" y="709993"/>
                    </a:lnTo>
                    <a:lnTo>
                      <a:pt x="1147419" y="734758"/>
                    </a:lnTo>
                    <a:lnTo>
                      <a:pt x="1182598" y="755129"/>
                    </a:lnTo>
                    <a:lnTo>
                      <a:pt x="1218780" y="771258"/>
                    </a:lnTo>
                    <a:lnTo>
                      <a:pt x="1255699" y="783323"/>
                    </a:lnTo>
                    <a:lnTo>
                      <a:pt x="1293139" y="791464"/>
                    </a:lnTo>
                    <a:lnTo>
                      <a:pt x="1368539" y="796696"/>
                    </a:lnTo>
                    <a:lnTo>
                      <a:pt x="1406042" y="794092"/>
                    </a:lnTo>
                    <a:lnTo>
                      <a:pt x="1479423" y="779284"/>
                    </a:lnTo>
                    <a:lnTo>
                      <a:pt x="1549057" y="752754"/>
                    </a:lnTo>
                    <a:lnTo>
                      <a:pt x="1612988" y="715810"/>
                    </a:lnTo>
                    <a:lnTo>
                      <a:pt x="1669300" y="669734"/>
                    </a:lnTo>
                    <a:lnTo>
                      <a:pt x="1716087" y="615848"/>
                    </a:lnTo>
                    <a:lnTo>
                      <a:pt x="1751393" y="555447"/>
                    </a:lnTo>
                    <a:lnTo>
                      <a:pt x="1773288" y="489851"/>
                    </a:lnTo>
                    <a:lnTo>
                      <a:pt x="1778622" y="455510"/>
                    </a:lnTo>
                    <a:lnTo>
                      <a:pt x="1779866" y="42034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9" name="object 69"/>
              <p:cNvSpPr/>
              <p:nvPr/>
            </p:nvSpPr>
            <p:spPr>
              <a:xfrm>
                <a:off x="2244793" y="1006462"/>
                <a:ext cx="117718" cy="7021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0" name="object 70"/>
              <p:cNvSpPr/>
              <p:nvPr/>
            </p:nvSpPr>
            <p:spPr>
              <a:xfrm>
                <a:off x="2184502" y="1001317"/>
                <a:ext cx="34290" cy="34290"/>
              </a:xfrm>
              <a:custGeom>
                <a:avLst/>
                <a:gdLst/>
                <a:ahLst/>
                <a:cxnLst/>
                <a:rect l="l" t="t" r="r" b="b"/>
                <a:pathLst>
                  <a:path w="34289" h="34290">
                    <a:moveTo>
                      <a:pt x="26352" y="0"/>
                    </a:moveTo>
                    <a:lnTo>
                      <a:pt x="7607" y="0"/>
                    </a:lnTo>
                    <a:lnTo>
                      <a:pt x="0" y="7619"/>
                    </a:lnTo>
                    <a:lnTo>
                      <a:pt x="89" y="26441"/>
                    </a:lnTo>
                    <a:lnTo>
                      <a:pt x="7607" y="33947"/>
                    </a:lnTo>
                    <a:lnTo>
                      <a:pt x="26352" y="33947"/>
                    </a:lnTo>
                    <a:lnTo>
                      <a:pt x="28973" y="31330"/>
                    </a:lnTo>
                    <a:lnTo>
                      <a:pt x="9055" y="31330"/>
                    </a:lnTo>
                    <a:lnTo>
                      <a:pt x="2616" y="24942"/>
                    </a:lnTo>
                    <a:lnTo>
                      <a:pt x="2616" y="9055"/>
                    </a:lnTo>
                    <a:lnTo>
                      <a:pt x="9055" y="2616"/>
                    </a:lnTo>
                    <a:lnTo>
                      <a:pt x="28964" y="2616"/>
                    </a:lnTo>
                    <a:lnTo>
                      <a:pt x="26352" y="0"/>
                    </a:lnTo>
                    <a:close/>
                  </a:path>
                  <a:path w="34289" h="34290">
                    <a:moveTo>
                      <a:pt x="28964" y="2616"/>
                    </a:moveTo>
                    <a:lnTo>
                      <a:pt x="24942" y="2616"/>
                    </a:lnTo>
                    <a:lnTo>
                      <a:pt x="31369" y="9055"/>
                    </a:lnTo>
                    <a:lnTo>
                      <a:pt x="31369" y="24942"/>
                    </a:lnTo>
                    <a:lnTo>
                      <a:pt x="24942" y="31330"/>
                    </a:lnTo>
                    <a:lnTo>
                      <a:pt x="28973" y="31330"/>
                    </a:lnTo>
                    <a:lnTo>
                      <a:pt x="33870" y="26441"/>
                    </a:lnTo>
                    <a:lnTo>
                      <a:pt x="33959" y="7619"/>
                    </a:lnTo>
                    <a:lnTo>
                      <a:pt x="28964" y="2616"/>
                    </a:lnTo>
                    <a:close/>
                  </a:path>
                  <a:path w="34289" h="34290">
                    <a:moveTo>
                      <a:pt x="21640" y="6692"/>
                    </a:moveTo>
                    <a:lnTo>
                      <a:pt x="10807" y="6692"/>
                    </a:lnTo>
                    <a:lnTo>
                      <a:pt x="10807" y="26441"/>
                    </a:lnTo>
                    <a:lnTo>
                      <a:pt x="14541" y="26441"/>
                    </a:lnTo>
                    <a:lnTo>
                      <a:pt x="14541" y="17652"/>
                    </a:lnTo>
                    <a:lnTo>
                      <a:pt x="22275" y="17652"/>
                    </a:lnTo>
                    <a:lnTo>
                      <a:pt x="24193" y="15659"/>
                    </a:lnTo>
                    <a:lnTo>
                      <a:pt x="14541" y="15582"/>
                    </a:lnTo>
                    <a:lnTo>
                      <a:pt x="14541" y="9956"/>
                    </a:lnTo>
                    <a:lnTo>
                      <a:pt x="24193" y="9956"/>
                    </a:lnTo>
                    <a:lnTo>
                      <a:pt x="24193" y="9309"/>
                    </a:lnTo>
                    <a:lnTo>
                      <a:pt x="21640" y="6692"/>
                    </a:lnTo>
                    <a:close/>
                  </a:path>
                  <a:path w="34289" h="34290">
                    <a:moveTo>
                      <a:pt x="22275" y="17652"/>
                    </a:moveTo>
                    <a:lnTo>
                      <a:pt x="14541" y="17652"/>
                    </a:lnTo>
                    <a:lnTo>
                      <a:pt x="21069" y="26441"/>
                    </a:lnTo>
                    <a:lnTo>
                      <a:pt x="25514" y="26441"/>
                    </a:lnTo>
                    <a:lnTo>
                      <a:pt x="19126" y="18199"/>
                    </a:lnTo>
                    <a:lnTo>
                      <a:pt x="21958" y="17983"/>
                    </a:lnTo>
                    <a:lnTo>
                      <a:pt x="22275" y="17652"/>
                    </a:lnTo>
                    <a:close/>
                  </a:path>
                  <a:path w="34289" h="34290">
                    <a:moveTo>
                      <a:pt x="24193" y="9956"/>
                    </a:moveTo>
                    <a:lnTo>
                      <a:pt x="19177" y="9956"/>
                    </a:lnTo>
                    <a:lnTo>
                      <a:pt x="20383" y="11163"/>
                    </a:lnTo>
                    <a:lnTo>
                      <a:pt x="20383" y="14465"/>
                    </a:lnTo>
                    <a:lnTo>
                      <a:pt x="19075" y="15582"/>
                    </a:lnTo>
                    <a:lnTo>
                      <a:pt x="24193" y="15582"/>
                    </a:lnTo>
                    <a:lnTo>
                      <a:pt x="24193" y="995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1" name="object 71"/>
            <p:cNvSpPr/>
            <p:nvPr/>
          </p:nvSpPr>
          <p:spPr>
            <a:xfrm>
              <a:off x="2573337" y="1147266"/>
              <a:ext cx="1306195" cy="357505"/>
            </a:xfrm>
            <a:custGeom>
              <a:avLst/>
              <a:gdLst/>
              <a:ahLst/>
              <a:cxnLst/>
              <a:rect l="l" t="t" r="r" b="b"/>
              <a:pathLst>
                <a:path w="1306195" h="357505">
                  <a:moveTo>
                    <a:pt x="328104" y="10134"/>
                  </a:moveTo>
                  <a:lnTo>
                    <a:pt x="319811" y="3124"/>
                  </a:lnTo>
                  <a:lnTo>
                    <a:pt x="306781" y="3124"/>
                  </a:lnTo>
                  <a:lnTo>
                    <a:pt x="302272" y="5549"/>
                  </a:lnTo>
                  <a:lnTo>
                    <a:pt x="299326" y="9258"/>
                  </a:lnTo>
                  <a:lnTo>
                    <a:pt x="163639" y="177533"/>
                  </a:lnTo>
                  <a:lnTo>
                    <a:pt x="80581" y="71907"/>
                  </a:lnTo>
                  <a:lnTo>
                    <a:pt x="28321" y="5473"/>
                  </a:lnTo>
                  <a:lnTo>
                    <a:pt x="27914" y="5118"/>
                  </a:lnTo>
                  <a:lnTo>
                    <a:pt x="24993" y="1981"/>
                  </a:lnTo>
                  <a:lnTo>
                    <a:pt x="20815" y="0"/>
                  </a:lnTo>
                  <a:lnTo>
                    <a:pt x="7772" y="0"/>
                  </a:lnTo>
                  <a:lnTo>
                    <a:pt x="0" y="7061"/>
                  </a:lnTo>
                  <a:lnTo>
                    <a:pt x="0" y="336854"/>
                  </a:lnTo>
                  <a:lnTo>
                    <a:pt x="6959" y="343789"/>
                  </a:lnTo>
                  <a:lnTo>
                    <a:pt x="24142" y="343789"/>
                  </a:lnTo>
                  <a:lnTo>
                    <a:pt x="31076" y="336854"/>
                  </a:lnTo>
                  <a:lnTo>
                    <a:pt x="31076" y="78727"/>
                  </a:lnTo>
                  <a:lnTo>
                    <a:pt x="31508" y="74891"/>
                  </a:lnTo>
                  <a:lnTo>
                    <a:pt x="34683" y="71907"/>
                  </a:lnTo>
                  <a:lnTo>
                    <a:pt x="40817" y="71907"/>
                  </a:lnTo>
                  <a:lnTo>
                    <a:pt x="42748" y="72834"/>
                  </a:lnTo>
                  <a:lnTo>
                    <a:pt x="44145" y="74282"/>
                  </a:lnTo>
                  <a:lnTo>
                    <a:pt x="129679" y="178739"/>
                  </a:lnTo>
                  <a:lnTo>
                    <a:pt x="132029" y="181889"/>
                  </a:lnTo>
                  <a:lnTo>
                    <a:pt x="142557" y="195110"/>
                  </a:lnTo>
                  <a:lnTo>
                    <a:pt x="144602" y="197675"/>
                  </a:lnTo>
                  <a:lnTo>
                    <a:pt x="145808" y="199186"/>
                  </a:lnTo>
                  <a:lnTo>
                    <a:pt x="146253" y="199644"/>
                  </a:lnTo>
                  <a:lnTo>
                    <a:pt x="166979" y="224269"/>
                  </a:lnTo>
                  <a:lnTo>
                    <a:pt x="167055" y="224663"/>
                  </a:lnTo>
                  <a:lnTo>
                    <a:pt x="167182" y="224510"/>
                  </a:lnTo>
                  <a:lnTo>
                    <a:pt x="220891" y="157276"/>
                  </a:lnTo>
                  <a:lnTo>
                    <a:pt x="283743" y="78613"/>
                  </a:lnTo>
                  <a:lnTo>
                    <a:pt x="285115" y="77076"/>
                  </a:lnTo>
                  <a:lnTo>
                    <a:pt x="287108" y="76098"/>
                  </a:lnTo>
                  <a:lnTo>
                    <a:pt x="293547" y="76098"/>
                  </a:lnTo>
                  <a:lnTo>
                    <a:pt x="296926" y="79451"/>
                  </a:lnTo>
                  <a:lnTo>
                    <a:pt x="297027" y="339953"/>
                  </a:lnTo>
                  <a:lnTo>
                    <a:pt x="303199" y="346849"/>
                  </a:lnTo>
                  <a:lnTo>
                    <a:pt x="321894" y="346849"/>
                  </a:lnTo>
                  <a:lnTo>
                    <a:pt x="328104" y="339788"/>
                  </a:lnTo>
                  <a:lnTo>
                    <a:pt x="328104" y="76098"/>
                  </a:lnTo>
                  <a:lnTo>
                    <a:pt x="328104" y="10134"/>
                  </a:lnTo>
                  <a:close/>
                </a:path>
                <a:path w="1306195" h="357505">
                  <a:moveTo>
                    <a:pt x="721093" y="180733"/>
                  </a:moveTo>
                  <a:lnTo>
                    <a:pt x="714806" y="133858"/>
                  </a:lnTo>
                  <a:lnTo>
                    <a:pt x="697039" y="91744"/>
                  </a:lnTo>
                  <a:lnTo>
                    <a:pt x="688733" y="81000"/>
                  </a:lnTo>
                  <a:lnTo>
                    <a:pt x="688733" y="180733"/>
                  </a:lnTo>
                  <a:lnTo>
                    <a:pt x="681177" y="227545"/>
                  </a:lnTo>
                  <a:lnTo>
                    <a:pt x="660298" y="267982"/>
                  </a:lnTo>
                  <a:lnTo>
                    <a:pt x="628802" y="299707"/>
                  </a:lnTo>
                  <a:lnTo>
                    <a:pt x="589419" y="320446"/>
                  </a:lnTo>
                  <a:lnTo>
                    <a:pt x="544842" y="327875"/>
                  </a:lnTo>
                  <a:lnTo>
                    <a:pt x="500265" y="320446"/>
                  </a:lnTo>
                  <a:lnTo>
                    <a:pt x="460857" y="299707"/>
                  </a:lnTo>
                  <a:lnTo>
                    <a:pt x="429361" y="267982"/>
                  </a:lnTo>
                  <a:lnTo>
                    <a:pt x="408470" y="227545"/>
                  </a:lnTo>
                  <a:lnTo>
                    <a:pt x="400900" y="180733"/>
                  </a:lnTo>
                  <a:lnTo>
                    <a:pt x="408482" y="133921"/>
                  </a:lnTo>
                  <a:lnTo>
                    <a:pt x="429399" y="93497"/>
                  </a:lnTo>
                  <a:lnTo>
                    <a:pt x="460921" y="61747"/>
                  </a:lnTo>
                  <a:lnTo>
                    <a:pt x="500341" y="41008"/>
                  </a:lnTo>
                  <a:lnTo>
                    <a:pt x="544918" y="33578"/>
                  </a:lnTo>
                  <a:lnTo>
                    <a:pt x="589483" y="41008"/>
                  </a:lnTo>
                  <a:lnTo>
                    <a:pt x="628853" y="61747"/>
                  </a:lnTo>
                  <a:lnTo>
                    <a:pt x="660323" y="93497"/>
                  </a:lnTo>
                  <a:lnTo>
                    <a:pt x="681177" y="133921"/>
                  </a:lnTo>
                  <a:lnTo>
                    <a:pt x="688733" y="180733"/>
                  </a:lnTo>
                  <a:lnTo>
                    <a:pt x="688733" y="81000"/>
                  </a:lnTo>
                  <a:lnTo>
                    <a:pt x="669480" y="56070"/>
                  </a:lnTo>
                  <a:lnTo>
                    <a:pt x="640359" y="33578"/>
                  </a:lnTo>
                  <a:lnTo>
                    <a:pt x="633806" y="28511"/>
                  </a:lnTo>
                  <a:lnTo>
                    <a:pt x="591705" y="10731"/>
                  </a:lnTo>
                  <a:lnTo>
                    <a:pt x="544842" y="4445"/>
                  </a:lnTo>
                  <a:lnTo>
                    <a:pt x="497979" y="10731"/>
                  </a:lnTo>
                  <a:lnTo>
                    <a:pt x="455866" y="28511"/>
                  </a:lnTo>
                  <a:lnTo>
                    <a:pt x="420179" y="56070"/>
                  </a:lnTo>
                  <a:lnTo>
                    <a:pt x="392620" y="91744"/>
                  </a:lnTo>
                  <a:lnTo>
                    <a:pt x="374840" y="133858"/>
                  </a:lnTo>
                  <a:lnTo>
                    <a:pt x="368541" y="180733"/>
                  </a:lnTo>
                  <a:lnTo>
                    <a:pt x="374840" y="227596"/>
                  </a:lnTo>
                  <a:lnTo>
                    <a:pt x="392620" y="269709"/>
                  </a:lnTo>
                  <a:lnTo>
                    <a:pt x="420179" y="305396"/>
                  </a:lnTo>
                  <a:lnTo>
                    <a:pt x="455866" y="332955"/>
                  </a:lnTo>
                  <a:lnTo>
                    <a:pt x="497979" y="350735"/>
                  </a:lnTo>
                  <a:lnTo>
                    <a:pt x="544842" y="357035"/>
                  </a:lnTo>
                  <a:lnTo>
                    <a:pt x="591705" y="350735"/>
                  </a:lnTo>
                  <a:lnTo>
                    <a:pt x="633806" y="332955"/>
                  </a:lnTo>
                  <a:lnTo>
                    <a:pt x="669480" y="305396"/>
                  </a:lnTo>
                  <a:lnTo>
                    <a:pt x="697039" y="269709"/>
                  </a:lnTo>
                  <a:lnTo>
                    <a:pt x="714806" y="227596"/>
                  </a:lnTo>
                  <a:lnTo>
                    <a:pt x="721093" y="180733"/>
                  </a:lnTo>
                  <a:close/>
                </a:path>
                <a:path w="1306195" h="357505">
                  <a:moveTo>
                    <a:pt x="1061402" y="178333"/>
                  </a:moveTo>
                  <a:lnTo>
                    <a:pt x="1055116" y="132105"/>
                  </a:lnTo>
                  <a:lnTo>
                    <a:pt x="1037132" y="91554"/>
                  </a:lnTo>
                  <a:lnTo>
                    <a:pt x="1023772" y="75666"/>
                  </a:lnTo>
                  <a:lnTo>
                    <a:pt x="1023772" y="180314"/>
                  </a:lnTo>
                  <a:lnTo>
                    <a:pt x="1016723" y="225247"/>
                  </a:lnTo>
                  <a:lnTo>
                    <a:pt x="996708" y="262851"/>
                  </a:lnTo>
                  <a:lnTo>
                    <a:pt x="965365" y="291604"/>
                  </a:lnTo>
                  <a:lnTo>
                    <a:pt x="924382" y="309968"/>
                  </a:lnTo>
                  <a:lnTo>
                    <a:pt x="875411" y="316433"/>
                  </a:lnTo>
                  <a:lnTo>
                    <a:pt x="790727" y="316433"/>
                  </a:lnTo>
                  <a:lnTo>
                    <a:pt x="790727" y="42214"/>
                  </a:lnTo>
                  <a:lnTo>
                    <a:pt x="875411" y="42214"/>
                  </a:lnTo>
                  <a:lnTo>
                    <a:pt x="924382" y="48729"/>
                  </a:lnTo>
                  <a:lnTo>
                    <a:pt x="965365" y="67297"/>
                  </a:lnTo>
                  <a:lnTo>
                    <a:pt x="996708" y="96418"/>
                  </a:lnTo>
                  <a:lnTo>
                    <a:pt x="1016736" y="134581"/>
                  </a:lnTo>
                  <a:lnTo>
                    <a:pt x="1023772" y="180314"/>
                  </a:lnTo>
                  <a:lnTo>
                    <a:pt x="1023772" y="75666"/>
                  </a:lnTo>
                  <a:lnTo>
                    <a:pt x="985977" y="42214"/>
                  </a:lnTo>
                  <a:lnTo>
                    <a:pt x="926617" y="16078"/>
                  </a:lnTo>
                  <a:lnTo>
                    <a:pt x="875411" y="10401"/>
                  </a:lnTo>
                  <a:lnTo>
                    <a:pt x="762762" y="10401"/>
                  </a:lnTo>
                  <a:lnTo>
                    <a:pt x="754583" y="18453"/>
                  </a:lnTo>
                  <a:lnTo>
                    <a:pt x="754583" y="340169"/>
                  </a:lnTo>
                  <a:lnTo>
                    <a:pt x="762762" y="348246"/>
                  </a:lnTo>
                  <a:lnTo>
                    <a:pt x="875411" y="348246"/>
                  </a:lnTo>
                  <a:lnTo>
                    <a:pt x="926617" y="342531"/>
                  </a:lnTo>
                  <a:lnTo>
                    <a:pt x="971537" y="326161"/>
                  </a:lnTo>
                  <a:lnTo>
                    <a:pt x="1008824" y="300367"/>
                  </a:lnTo>
                  <a:lnTo>
                    <a:pt x="1037132" y="266331"/>
                  </a:lnTo>
                  <a:lnTo>
                    <a:pt x="1055116" y="225247"/>
                  </a:lnTo>
                  <a:lnTo>
                    <a:pt x="1061402" y="178333"/>
                  </a:lnTo>
                  <a:close/>
                </a:path>
                <a:path w="1306195" h="357505">
                  <a:moveTo>
                    <a:pt x="1306080" y="12636"/>
                  </a:moveTo>
                  <a:lnTo>
                    <a:pt x="1299667" y="6197"/>
                  </a:lnTo>
                  <a:lnTo>
                    <a:pt x="1113218" y="6146"/>
                  </a:lnTo>
                  <a:lnTo>
                    <a:pt x="1113053" y="6197"/>
                  </a:lnTo>
                  <a:lnTo>
                    <a:pt x="1104950" y="6146"/>
                  </a:lnTo>
                  <a:lnTo>
                    <a:pt x="1098511" y="12636"/>
                  </a:lnTo>
                  <a:lnTo>
                    <a:pt x="1098511" y="341795"/>
                  </a:lnTo>
                  <a:lnTo>
                    <a:pt x="1104950" y="348234"/>
                  </a:lnTo>
                  <a:lnTo>
                    <a:pt x="1112977" y="348234"/>
                  </a:lnTo>
                  <a:lnTo>
                    <a:pt x="1113142" y="348208"/>
                  </a:lnTo>
                  <a:lnTo>
                    <a:pt x="1299616" y="348234"/>
                  </a:lnTo>
                  <a:lnTo>
                    <a:pt x="1306080" y="341795"/>
                  </a:lnTo>
                  <a:lnTo>
                    <a:pt x="1306080" y="325818"/>
                  </a:lnTo>
                  <a:lnTo>
                    <a:pt x="1299616" y="319379"/>
                  </a:lnTo>
                  <a:lnTo>
                    <a:pt x="1141730" y="319379"/>
                  </a:lnTo>
                  <a:lnTo>
                    <a:pt x="1136192" y="318795"/>
                  </a:lnTo>
                  <a:lnTo>
                    <a:pt x="1131684" y="314731"/>
                  </a:lnTo>
                  <a:lnTo>
                    <a:pt x="1130592" y="309359"/>
                  </a:lnTo>
                  <a:lnTo>
                    <a:pt x="1130592" y="180555"/>
                  </a:lnTo>
                  <a:lnTo>
                    <a:pt x="1131176" y="174536"/>
                  </a:lnTo>
                  <a:lnTo>
                    <a:pt x="1135913" y="169837"/>
                  </a:lnTo>
                  <a:lnTo>
                    <a:pt x="1141869" y="169214"/>
                  </a:lnTo>
                  <a:lnTo>
                    <a:pt x="1255090" y="169214"/>
                  </a:lnTo>
                  <a:lnTo>
                    <a:pt x="1261579" y="162750"/>
                  </a:lnTo>
                  <a:lnTo>
                    <a:pt x="1261579" y="146812"/>
                  </a:lnTo>
                  <a:lnTo>
                    <a:pt x="1255090" y="140347"/>
                  </a:lnTo>
                  <a:lnTo>
                    <a:pt x="1141730" y="140347"/>
                  </a:lnTo>
                  <a:lnTo>
                    <a:pt x="1136192" y="139776"/>
                  </a:lnTo>
                  <a:lnTo>
                    <a:pt x="1131684" y="135699"/>
                  </a:lnTo>
                  <a:lnTo>
                    <a:pt x="1130592" y="130327"/>
                  </a:lnTo>
                  <a:lnTo>
                    <a:pt x="1130566" y="45097"/>
                  </a:lnTo>
                  <a:lnTo>
                    <a:pt x="1131684" y="39674"/>
                  </a:lnTo>
                  <a:lnTo>
                    <a:pt x="1136243" y="35572"/>
                  </a:lnTo>
                  <a:lnTo>
                    <a:pt x="1141844" y="35039"/>
                  </a:lnTo>
                  <a:lnTo>
                    <a:pt x="1299616" y="35039"/>
                  </a:lnTo>
                  <a:lnTo>
                    <a:pt x="1306080" y="28587"/>
                  </a:lnTo>
                  <a:lnTo>
                    <a:pt x="1306080" y="126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4290229" y="1151718"/>
              <a:ext cx="239395" cy="344170"/>
            </a:xfrm>
            <a:custGeom>
              <a:avLst/>
              <a:gdLst/>
              <a:ahLst/>
              <a:cxnLst/>
              <a:rect l="l" t="t" r="r" b="b"/>
              <a:pathLst>
                <a:path w="239395" h="344169">
                  <a:moveTo>
                    <a:pt x="129451" y="0"/>
                  </a:moveTo>
                  <a:lnTo>
                    <a:pt x="90970" y="4478"/>
                  </a:lnTo>
                  <a:lnTo>
                    <a:pt x="36121" y="36877"/>
                  </a:lnTo>
                  <a:lnTo>
                    <a:pt x="11874" y="68097"/>
                  </a:lnTo>
                  <a:lnTo>
                    <a:pt x="11874" y="79070"/>
                  </a:lnTo>
                  <a:lnTo>
                    <a:pt x="18300" y="85509"/>
                  </a:lnTo>
                  <a:lnTo>
                    <a:pt x="30937" y="85509"/>
                  </a:lnTo>
                  <a:lnTo>
                    <a:pt x="35166" y="83489"/>
                  </a:lnTo>
                  <a:lnTo>
                    <a:pt x="37782" y="79959"/>
                  </a:lnTo>
                  <a:lnTo>
                    <a:pt x="58356" y="56580"/>
                  </a:lnTo>
                  <a:lnTo>
                    <a:pt x="79425" y="40498"/>
                  </a:lnTo>
                  <a:lnTo>
                    <a:pt x="101847" y="31215"/>
                  </a:lnTo>
                  <a:lnTo>
                    <a:pt x="126479" y="28232"/>
                  </a:lnTo>
                  <a:lnTo>
                    <a:pt x="155743" y="33436"/>
                  </a:lnTo>
                  <a:lnTo>
                    <a:pt x="178866" y="47909"/>
                  </a:lnTo>
                  <a:lnTo>
                    <a:pt x="194055" y="69942"/>
                  </a:lnTo>
                  <a:lnTo>
                    <a:pt x="199516" y="97828"/>
                  </a:lnTo>
                  <a:lnTo>
                    <a:pt x="195870" y="122981"/>
                  </a:lnTo>
                  <a:lnTo>
                    <a:pt x="161106" y="175769"/>
                  </a:lnTo>
                  <a:lnTo>
                    <a:pt x="126263" y="209067"/>
                  </a:lnTo>
                  <a:lnTo>
                    <a:pt x="8178" y="313308"/>
                  </a:lnTo>
                  <a:lnTo>
                    <a:pt x="2349" y="318223"/>
                  </a:lnTo>
                  <a:lnTo>
                    <a:pt x="0" y="322732"/>
                  </a:lnTo>
                  <a:lnTo>
                    <a:pt x="0" y="337680"/>
                  </a:lnTo>
                  <a:lnTo>
                    <a:pt x="6718" y="343788"/>
                  </a:lnTo>
                  <a:lnTo>
                    <a:pt x="16370" y="343788"/>
                  </a:lnTo>
                  <a:lnTo>
                    <a:pt x="232422" y="343788"/>
                  </a:lnTo>
                  <a:lnTo>
                    <a:pt x="239077" y="337350"/>
                  </a:lnTo>
                  <a:lnTo>
                    <a:pt x="239077" y="321525"/>
                  </a:lnTo>
                  <a:lnTo>
                    <a:pt x="232422" y="315086"/>
                  </a:lnTo>
                  <a:lnTo>
                    <a:pt x="55435" y="315086"/>
                  </a:lnTo>
                  <a:lnTo>
                    <a:pt x="54178" y="314210"/>
                  </a:lnTo>
                  <a:lnTo>
                    <a:pt x="53149" y="311543"/>
                  </a:lnTo>
                  <a:lnTo>
                    <a:pt x="53505" y="310019"/>
                  </a:lnTo>
                  <a:lnTo>
                    <a:pt x="146913" y="227101"/>
                  </a:lnTo>
                  <a:lnTo>
                    <a:pt x="186062" y="191057"/>
                  </a:lnTo>
                  <a:lnTo>
                    <a:pt x="212866" y="159594"/>
                  </a:lnTo>
                  <a:lnTo>
                    <a:pt x="228261" y="128703"/>
                  </a:lnTo>
                  <a:lnTo>
                    <a:pt x="233184" y="94373"/>
                  </a:lnTo>
                  <a:lnTo>
                    <a:pt x="225425" y="56562"/>
                  </a:lnTo>
                  <a:lnTo>
                    <a:pt x="203849" y="26684"/>
                  </a:lnTo>
                  <a:lnTo>
                    <a:pt x="171007" y="7057"/>
                  </a:lnTo>
                  <a:lnTo>
                    <a:pt x="1294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5" name="object 75"/>
          <p:cNvSpPr/>
          <p:nvPr/>
        </p:nvSpPr>
        <p:spPr>
          <a:xfrm>
            <a:off x="5824432" y="3857097"/>
            <a:ext cx="709016" cy="7090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214951" y="3950562"/>
            <a:ext cx="522605" cy="522605"/>
            <a:chOff x="5214951" y="3950562"/>
            <a:chExt cx="522605" cy="522605"/>
          </a:xfrm>
        </p:grpSpPr>
        <p:sp>
          <p:nvSpPr>
            <p:cNvPr id="77" name="object 77"/>
            <p:cNvSpPr/>
            <p:nvPr/>
          </p:nvSpPr>
          <p:spPr>
            <a:xfrm>
              <a:off x="5224298" y="3959909"/>
              <a:ext cx="503555" cy="503555"/>
            </a:xfrm>
            <a:custGeom>
              <a:avLst/>
              <a:gdLst/>
              <a:ahLst/>
              <a:cxnLst/>
              <a:rect l="l" t="t" r="r" b="b"/>
              <a:pathLst>
                <a:path w="503554" h="503554">
                  <a:moveTo>
                    <a:pt x="251701" y="0"/>
                  </a:moveTo>
                  <a:lnTo>
                    <a:pt x="206456" y="4055"/>
                  </a:lnTo>
                  <a:lnTo>
                    <a:pt x="163873" y="15746"/>
                  </a:lnTo>
                  <a:lnTo>
                    <a:pt x="124661" y="34363"/>
                  </a:lnTo>
                  <a:lnTo>
                    <a:pt x="89531" y="59195"/>
                  </a:lnTo>
                  <a:lnTo>
                    <a:pt x="59195" y="89531"/>
                  </a:lnTo>
                  <a:lnTo>
                    <a:pt x="34363" y="124661"/>
                  </a:lnTo>
                  <a:lnTo>
                    <a:pt x="15746" y="163873"/>
                  </a:lnTo>
                  <a:lnTo>
                    <a:pt x="4055" y="206456"/>
                  </a:lnTo>
                  <a:lnTo>
                    <a:pt x="0" y="251701"/>
                  </a:lnTo>
                  <a:lnTo>
                    <a:pt x="4055" y="296945"/>
                  </a:lnTo>
                  <a:lnTo>
                    <a:pt x="15746" y="339529"/>
                  </a:lnTo>
                  <a:lnTo>
                    <a:pt x="34363" y="378741"/>
                  </a:lnTo>
                  <a:lnTo>
                    <a:pt x="59195" y="413870"/>
                  </a:lnTo>
                  <a:lnTo>
                    <a:pt x="89531" y="444206"/>
                  </a:lnTo>
                  <a:lnTo>
                    <a:pt x="124661" y="469038"/>
                  </a:lnTo>
                  <a:lnTo>
                    <a:pt x="163873" y="487655"/>
                  </a:lnTo>
                  <a:lnTo>
                    <a:pt x="206456" y="499347"/>
                  </a:lnTo>
                  <a:lnTo>
                    <a:pt x="251701" y="503402"/>
                  </a:lnTo>
                  <a:lnTo>
                    <a:pt x="296945" y="499347"/>
                  </a:lnTo>
                  <a:lnTo>
                    <a:pt x="339529" y="487655"/>
                  </a:lnTo>
                  <a:lnTo>
                    <a:pt x="378741" y="469038"/>
                  </a:lnTo>
                  <a:lnTo>
                    <a:pt x="413870" y="444206"/>
                  </a:lnTo>
                  <a:lnTo>
                    <a:pt x="444206" y="413870"/>
                  </a:lnTo>
                  <a:lnTo>
                    <a:pt x="469038" y="378741"/>
                  </a:lnTo>
                  <a:lnTo>
                    <a:pt x="487655" y="339529"/>
                  </a:lnTo>
                  <a:lnTo>
                    <a:pt x="499347" y="296945"/>
                  </a:lnTo>
                  <a:lnTo>
                    <a:pt x="503402" y="251701"/>
                  </a:lnTo>
                  <a:lnTo>
                    <a:pt x="499347" y="206456"/>
                  </a:lnTo>
                  <a:lnTo>
                    <a:pt x="487655" y="163873"/>
                  </a:lnTo>
                  <a:lnTo>
                    <a:pt x="469038" y="124661"/>
                  </a:lnTo>
                  <a:lnTo>
                    <a:pt x="444206" y="89531"/>
                  </a:lnTo>
                  <a:lnTo>
                    <a:pt x="413870" y="59195"/>
                  </a:lnTo>
                  <a:lnTo>
                    <a:pt x="378741" y="34363"/>
                  </a:lnTo>
                  <a:lnTo>
                    <a:pt x="339529" y="15746"/>
                  </a:lnTo>
                  <a:lnTo>
                    <a:pt x="296945" y="4055"/>
                  </a:lnTo>
                  <a:lnTo>
                    <a:pt x="251701" y="0"/>
                  </a:lnTo>
                  <a:close/>
                </a:path>
              </a:pathLst>
            </a:custGeom>
            <a:solidFill>
              <a:srgbClr val="0D0D0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224298" y="3959909"/>
              <a:ext cx="503555" cy="503555"/>
            </a:xfrm>
            <a:custGeom>
              <a:avLst/>
              <a:gdLst/>
              <a:ahLst/>
              <a:cxnLst/>
              <a:rect l="l" t="t" r="r" b="b"/>
              <a:pathLst>
                <a:path w="503554" h="503554">
                  <a:moveTo>
                    <a:pt x="503402" y="251701"/>
                  </a:moveTo>
                  <a:lnTo>
                    <a:pt x="499347" y="206456"/>
                  </a:lnTo>
                  <a:lnTo>
                    <a:pt x="487655" y="163873"/>
                  </a:lnTo>
                  <a:lnTo>
                    <a:pt x="469038" y="124661"/>
                  </a:lnTo>
                  <a:lnTo>
                    <a:pt x="444206" y="89531"/>
                  </a:lnTo>
                  <a:lnTo>
                    <a:pt x="413870" y="59195"/>
                  </a:lnTo>
                  <a:lnTo>
                    <a:pt x="378741" y="34363"/>
                  </a:lnTo>
                  <a:lnTo>
                    <a:pt x="339529" y="15746"/>
                  </a:lnTo>
                  <a:lnTo>
                    <a:pt x="296945" y="4055"/>
                  </a:lnTo>
                  <a:lnTo>
                    <a:pt x="251701" y="0"/>
                  </a:lnTo>
                  <a:lnTo>
                    <a:pt x="206456" y="4055"/>
                  </a:lnTo>
                  <a:lnTo>
                    <a:pt x="163873" y="15746"/>
                  </a:lnTo>
                  <a:lnTo>
                    <a:pt x="124661" y="34363"/>
                  </a:lnTo>
                  <a:lnTo>
                    <a:pt x="89531" y="59195"/>
                  </a:lnTo>
                  <a:lnTo>
                    <a:pt x="59195" y="89531"/>
                  </a:lnTo>
                  <a:lnTo>
                    <a:pt x="34363" y="124661"/>
                  </a:lnTo>
                  <a:lnTo>
                    <a:pt x="15746" y="163873"/>
                  </a:lnTo>
                  <a:lnTo>
                    <a:pt x="4055" y="206456"/>
                  </a:lnTo>
                  <a:lnTo>
                    <a:pt x="0" y="251701"/>
                  </a:lnTo>
                  <a:lnTo>
                    <a:pt x="4055" y="296945"/>
                  </a:lnTo>
                  <a:lnTo>
                    <a:pt x="15746" y="339529"/>
                  </a:lnTo>
                  <a:lnTo>
                    <a:pt x="34363" y="378741"/>
                  </a:lnTo>
                  <a:lnTo>
                    <a:pt x="59195" y="413870"/>
                  </a:lnTo>
                  <a:lnTo>
                    <a:pt x="89531" y="444206"/>
                  </a:lnTo>
                  <a:lnTo>
                    <a:pt x="124661" y="469038"/>
                  </a:lnTo>
                  <a:lnTo>
                    <a:pt x="163873" y="487655"/>
                  </a:lnTo>
                  <a:lnTo>
                    <a:pt x="206456" y="499347"/>
                  </a:lnTo>
                  <a:lnTo>
                    <a:pt x="251701" y="503402"/>
                  </a:lnTo>
                  <a:lnTo>
                    <a:pt x="296945" y="499347"/>
                  </a:lnTo>
                  <a:lnTo>
                    <a:pt x="339529" y="487655"/>
                  </a:lnTo>
                  <a:lnTo>
                    <a:pt x="378741" y="469038"/>
                  </a:lnTo>
                  <a:lnTo>
                    <a:pt x="413870" y="444206"/>
                  </a:lnTo>
                  <a:lnTo>
                    <a:pt x="444206" y="413870"/>
                  </a:lnTo>
                  <a:lnTo>
                    <a:pt x="469038" y="378741"/>
                  </a:lnTo>
                  <a:lnTo>
                    <a:pt x="487655" y="339529"/>
                  </a:lnTo>
                  <a:lnTo>
                    <a:pt x="499347" y="296945"/>
                  </a:lnTo>
                  <a:lnTo>
                    <a:pt x="503402" y="251701"/>
                  </a:lnTo>
                  <a:close/>
                </a:path>
              </a:pathLst>
            </a:custGeom>
            <a:ln w="186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5224302" y="4211610"/>
              <a:ext cx="503555" cy="252095"/>
            </a:xfrm>
            <a:custGeom>
              <a:avLst/>
              <a:gdLst/>
              <a:ahLst/>
              <a:cxnLst/>
              <a:rect l="l" t="t" r="r" b="b"/>
              <a:pathLst>
                <a:path w="503554" h="252095">
                  <a:moveTo>
                    <a:pt x="0" y="0"/>
                  </a:moveTo>
                  <a:lnTo>
                    <a:pt x="4055" y="45244"/>
                  </a:lnTo>
                  <a:lnTo>
                    <a:pt x="15746" y="87828"/>
                  </a:lnTo>
                  <a:lnTo>
                    <a:pt x="34363" y="127039"/>
                  </a:lnTo>
                  <a:lnTo>
                    <a:pt x="59195" y="162169"/>
                  </a:lnTo>
                  <a:lnTo>
                    <a:pt x="89531" y="192505"/>
                  </a:lnTo>
                  <a:lnTo>
                    <a:pt x="124661" y="217337"/>
                  </a:lnTo>
                  <a:lnTo>
                    <a:pt x="163873" y="235954"/>
                  </a:lnTo>
                  <a:lnTo>
                    <a:pt x="206456" y="247646"/>
                  </a:lnTo>
                  <a:lnTo>
                    <a:pt x="251701" y="251701"/>
                  </a:lnTo>
                  <a:lnTo>
                    <a:pt x="296945" y="247646"/>
                  </a:lnTo>
                  <a:lnTo>
                    <a:pt x="339529" y="235954"/>
                  </a:lnTo>
                  <a:lnTo>
                    <a:pt x="378741" y="217337"/>
                  </a:lnTo>
                  <a:lnTo>
                    <a:pt x="413870" y="192505"/>
                  </a:lnTo>
                  <a:lnTo>
                    <a:pt x="444206" y="162169"/>
                  </a:lnTo>
                  <a:lnTo>
                    <a:pt x="469038" y="127039"/>
                  </a:lnTo>
                  <a:lnTo>
                    <a:pt x="487655" y="87828"/>
                  </a:lnTo>
                  <a:lnTo>
                    <a:pt x="499347" y="45244"/>
                  </a:lnTo>
                  <a:lnTo>
                    <a:pt x="503402" y="0"/>
                  </a:lnTo>
                </a:path>
              </a:pathLst>
            </a:custGeom>
            <a:ln w="18694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5371600" y="4181287"/>
              <a:ext cx="210247" cy="1468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5330892" y="4066496"/>
              <a:ext cx="290830" cy="290830"/>
            </a:xfrm>
            <a:custGeom>
              <a:avLst/>
              <a:gdLst/>
              <a:ahLst/>
              <a:cxnLst/>
              <a:rect l="l" t="t" r="r" b="b"/>
              <a:pathLst>
                <a:path w="290829" h="290829">
                  <a:moveTo>
                    <a:pt x="145110" y="0"/>
                  </a:moveTo>
                  <a:lnTo>
                    <a:pt x="99294" y="7410"/>
                  </a:lnTo>
                  <a:lnTo>
                    <a:pt x="59467" y="28035"/>
                  </a:lnTo>
                  <a:lnTo>
                    <a:pt x="28035" y="59467"/>
                  </a:lnTo>
                  <a:lnTo>
                    <a:pt x="7410" y="99294"/>
                  </a:lnTo>
                  <a:lnTo>
                    <a:pt x="0" y="145110"/>
                  </a:lnTo>
                  <a:lnTo>
                    <a:pt x="7410" y="190931"/>
                  </a:lnTo>
                  <a:lnTo>
                    <a:pt x="28035" y="230763"/>
                  </a:lnTo>
                  <a:lnTo>
                    <a:pt x="59467" y="262196"/>
                  </a:lnTo>
                  <a:lnTo>
                    <a:pt x="99294" y="282822"/>
                  </a:lnTo>
                  <a:lnTo>
                    <a:pt x="145110" y="290233"/>
                  </a:lnTo>
                  <a:lnTo>
                    <a:pt x="190925" y="282822"/>
                  </a:lnTo>
                  <a:lnTo>
                    <a:pt x="209991" y="272948"/>
                  </a:lnTo>
                  <a:lnTo>
                    <a:pt x="145110" y="272948"/>
                  </a:lnTo>
                  <a:lnTo>
                    <a:pt x="95353" y="262901"/>
                  </a:lnTo>
                  <a:lnTo>
                    <a:pt x="54722" y="235504"/>
                  </a:lnTo>
                  <a:lnTo>
                    <a:pt x="27329" y="194868"/>
                  </a:lnTo>
                  <a:lnTo>
                    <a:pt x="17284" y="145110"/>
                  </a:lnTo>
                  <a:lnTo>
                    <a:pt x="27329" y="95353"/>
                  </a:lnTo>
                  <a:lnTo>
                    <a:pt x="54722" y="54722"/>
                  </a:lnTo>
                  <a:lnTo>
                    <a:pt x="95353" y="27329"/>
                  </a:lnTo>
                  <a:lnTo>
                    <a:pt x="145110" y="17284"/>
                  </a:lnTo>
                  <a:lnTo>
                    <a:pt x="209992" y="17284"/>
                  </a:lnTo>
                  <a:lnTo>
                    <a:pt x="190925" y="7410"/>
                  </a:lnTo>
                  <a:lnTo>
                    <a:pt x="145110" y="0"/>
                  </a:lnTo>
                  <a:close/>
                </a:path>
                <a:path w="290829" h="290829">
                  <a:moveTo>
                    <a:pt x="209992" y="17284"/>
                  </a:moveTo>
                  <a:lnTo>
                    <a:pt x="145110" y="17284"/>
                  </a:lnTo>
                  <a:lnTo>
                    <a:pt x="194867" y="27329"/>
                  </a:lnTo>
                  <a:lnTo>
                    <a:pt x="235497" y="54722"/>
                  </a:lnTo>
                  <a:lnTo>
                    <a:pt x="262890" y="95353"/>
                  </a:lnTo>
                  <a:lnTo>
                    <a:pt x="272935" y="145110"/>
                  </a:lnTo>
                  <a:lnTo>
                    <a:pt x="262890" y="194868"/>
                  </a:lnTo>
                  <a:lnTo>
                    <a:pt x="235497" y="235504"/>
                  </a:lnTo>
                  <a:lnTo>
                    <a:pt x="194867" y="262901"/>
                  </a:lnTo>
                  <a:lnTo>
                    <a:pt x="145110" y="272948"/>
                  </a:lnTo>
                  <a:lnTo>
                    <a:pt x="209991" y="272948"/>
                  </a:lnTo>
                  <a:lnTo>
                    <a:pt x="230753" y="262196"/>
                  </a:lnTo>
                  <a:lnTo>
                    <a:pt x="262184" y="230763"/>
                  </a:lnTo>
                  <a:lnTo>
                    <a:pt x="282809" y="190931"/>
                  </a:lnTo>
                  <a:lnTo>
                    <a:pt x="290220" y="145110"/>
                  </a:lnTo>
                  <a:lnTo>
                    <a:pt x="282809" y="99294"/>
                  </a:lnTo>
                  <a:lnTo>
                    <a:pt x="262184" y="59467"/>
                  </a:lnTo>
                  <a:lnTo>
                    <a:pt x="230753" y="28035"/>
                  </a:lnTo>
                  <a:lnTo>
                    <a:pt x="209992" y="172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4605474" y="3950562"/>
            <a:ext cx="522605" cy="522605"/>
            <a:chOff x="4605474" y="3950562"/>
            <a:chExt cx="522605" cy="522605"/>
          </a:xfrm>
        </p:grpSpPr>
        <p:sp>
          <p:nvSpPr>
            <p:cNvPr id="83" name="object 83"/>
            <p:cNvSpPr/>
            <p:nvPr/>
          </p:nvSpPr>
          <p:spPr>
            <a:xfrm>
              <a:off x="4614821" y="3959909"/>
              <a:ext cx="503555" cy="503555"/>
            </a:xfrm>
            <a:custGeom>
              <a:avLst/>
              <a:gdLst/>
              <a:ahLst/>
              <a:cxnLst/>
              <a:rect l="l" t="t" r="r" b="b"/>
              <a:pathLst>
                <a:path w="503554" h="503554">
                  <a:moveTo>
                    <a:pt x="251701" y="0"/>
                  </a:moveTo>
                  <a:lnTo>
                    <a:pt x="206456" y="4055"/>
                  </a:lnTo>
                  <a:lnTo>
                    <a:pt x="163873" y="15746"/>
                  </a:lnTo>
                  <a:lnTo>
                    <a:pt x="124661" y="34363"/>
                  </a:lnTo>
                  <a:lnTo>
                    <a:pt x="89531" y="59195"/>
                  </a:lnTo>
                  <a:lnTo>
                    <a:pt x="59195" y="89531"/>
                  </a:lnTo>
                  <a:lnTo>
                    <a:pt x="34363" y="124661"/>
                  </a:lnTo>
                  <a:lnTo>
                    <a:pt x="15746" y="163873"/>
                  </a:lnTo>
                  <a:lnTo>
                    <a:pt x="4055" y="206456"/>
                  </a:lnTo>
                  <a:lnTo>
                    <a:pt x="0" y="251701"/>
                  </a:lnTo>
                  <a:lnTo>
                    <a:pt x="4055" y="296945"/>
                  </a:lnTo>
                  <a:lnTo>
                    <a:pt x="15746" y="339529"/>
                  </a:lnTo>
                  <a:lnTo>
                    <a:pt x="34363" y="378741"/>
                  </a:lnTo>
                  <a:lnTo>
                    <a:pt x="59195" y="413870"/>
                  </a:lnTo>
                  <a:lnTo>
                    <a:pt x="89531" y="444206"/>
                  </a:lnTo>
                  <a:lnTo>
                    <a:pt x="124661" y="469038"/>
                  </a:lnTo>
                  <a:lnTo>
                    <a:pt x="163873" y="487655"/>
                  </a:lnTo>
                  <a:lnTo>
                    <a:pt x="206456" y="499347"/>
                  </a:lnTo>
                  <a:lnTo>
                    <a:pt x="251701" y="503402"/>
                  </a:lnTo>
                  <a:lnTo>
                    <a:pt x="296945" y="499347"/>
                  </a:lnTo>
                  <a:lnTo>
                    <a:pt x="339529" y="487655"/>
                  </a:lnTo>
                  <a:lnTo>
                    <a:pt x="378741" y="469038"/>
                  </a:lnTo>
                  <a:lnTo>
                    <a:pt x="413870" y="444206"/>
                  </a:lnTo>
                  <a:lnTo>
                    <a:pt x="444206" y="413870"/>
                  </a:lnTo>
                  <a:lnTo>
                    <a:pt x="469038" y="378741"/>
                  </a:lnTo>
                  <a:lnTo>
                    <a:pt x="487655" y="339529"/>
                  </a:lnTo>
                  <a:lnTo>
                    <a:pt x="499347" y="296945"/>
                  </a:lnTo>
                  <a:lnTo>
                    <a:pt x="503402" y="251701"/>
                  </a:lnTo>
                  <a:lnTo>
                    <a:pt x="499347" y="206456"/>
                  </a:lnTo>
                  <a:lnTo>
                    <a:pt x="487655" y="163873"/>
                  </a:lnTo>
                  <a:lnTo>
                    <a:pt x="469038" y="124661"/>
                  </a:lnTo>
                  <a:lnTo>
                    <a:pt x="444206" y="89531"/>
                  </a:lnTo>
                  <a:lnTo>
                    <a:pt x="413870" y="59195"/>
                  </a:lnTo>
                  <a:lnTo>
                    <a:pt x="378741" y="34363"/>
                  </a:lnTo>
                  <a:lnTo>
                    <a:pt x="339529" y="15746"/>
                  </a:lnTo>
                  <a:lnTo>
                    <a:pt x="296945" y="4055"/>
                  </a:lnTo>
                  <a:lnTo>
                    <a:pt x="251701" y="0"/>
                  </a:lnTo>
                  <a:close/>
                </a:path>
              </a:pathLst>
            </a:custGeom>
            <a:solidFill>
              <a:srgbClr val="0D0D0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4614821" y="3959909"/>
              <a:ext cx="503555" cy="503555"/>
            </a:xfrm>
            <a:custGeom>
              <a:avLst/>
              <a:gdLst/>
              <a:ahLst/>
              <a:cxnLst/>
              <a:rect l="l" t="t" r="r" b="b"/>
              <a:pathLst>
                <a:path w="503554" h="503554">
                  <a:moveTo>
                    <a:pt x="503402" y="251701"/>
                  </a:moveTo>
                  <a:lnTo>
                    <a:pt x="499347" y="206456"/>
                  </a:lnTo>
                  <a:lnTo>
                    <a:pt x="487655" y="163873"/>
                  </a:lnTo>
                  <a:lnTo>
                    <a:pt x="469038" y="124661"/>
                  </a:lnTo>
                  <a:lnTo>
                    <a:pt x="444206" y="89531"/>
                  </a:lnTo>
                  <a:lnTo>
                    <a:pt x="413870" y="59195"/>
                  </a:lnTo>
                  <a:lnTo>
                    <a:pt x="378741" y="34363"/>
                  </a:lnTo>
                  <a:lnTo>
                    <a:pt x="339529" y="15746"/>
                  </a:lnTo>
                  <a:lnTo>
                    <a:pt x="296945" y="4055"/>
                  </a:lnTo>
                  <a:lnTo>
                    <a:pt x="251701" y="0"/>
                  </a:lnTo>
                  <a:lnTo>
                    <a:pt x="206456" y="4055"/>
                  </a:lnTo>
                  <a:lnTo>
                    <a:pt x="163873" y="15746"/>
                  </a:lnTo>
                  <a:lnTo>
                    <a:pt x="124661" y="34363"/>
                  </a:lnTo>
                  <a:lnTo>
                    <a:pt x="89531" y="59195"/>
                  </a:lnTo>
                  <a:lnTo>
                    <a:pt x="59195" y="89531"/>
                  </a:lnTo>
                  <a:lnTo>
                    <a:pt x="34363" y="124661"/>
                  </a:lnTo>
                  <a:lnTo>
                    <a:pt x="15746" y="163873"/>
                  </a:lnTo>
                  <a:lnTo>
                    <a:pt x="4055" y="206456"/>
                  </a:lnTo>
                  <a:lnTo>
                    <a:pt x="0" y="251701"/>
                  </a:lnTo>
                  <a:lnTo>
                    <a:pt x="4055" y="296945"/>
                  </a:lnTo>
                  <a:lnTo>
                    <a:pt x="15746" y="339529"/>
                  </a:lnTo>
                  <a:lnTo>
                    <a:pt x="34363" y="378741"/>
                  </a:lnTo>
                  <a:lnTo>
                    <a:pt x="59195" y="413870"/>
                  </a:lnTo>
                  <a:lnTo>
                    <a:pt x="89531" y="444206"/>
                  </a:lnTo>
                  <a:lnTo>
                    <a:pt x="124661" y="469038"/>
                  </a:lnTo>
                  <a:lnTo>
                    <a:pt x="163873" y="487655"/>
                  </a:lnTo>
                  <a:lnTo>
                    <a:pt x="206456" y="499347"/>
                  </a:lnTo>
                  <a:lnTo>
                    <a:pt x="251701" y="503402"/>
                  </a:lnTo>
                  <a:lnTo>
                    <a:pt x="296945" y="499347"/>
                  </a:lnTo>
                  <a:lnTo>
                    <a:pt x="339529" y="487655"/>
                  </a:lnTo>
                  <a:lnTo>
                    <a:pt x="378741" y="469038"/>
                  </a:lnTo>
                  <a:lnTo>
                    <a:pt x="413870" y="444206"/>
                  </a:lnTo>
                  <a:lnTo>
                    <a:pt x="444206" y="413870"/>
                  </a:lnTo>
                  <a:lnTo>
                    <a:pt x="469038" y="378741"/>
                  </a:lnTo>
                  <a:lnTo>
                    <a:pt x="487655" y="339529"/>
                  </a:lnTo>
                  <a:lnTo>
                    <a:pt x="499347" y="296945"/>
                  </a:lnTo>
                  <a:lnTo>
                    <a:pt x="503402" y="251701"/>
                  </a:lnTo>
                  <a:close/>
                </a:path>
              </a:pathLst>
            </a:custGeom>
            <a:ln w="186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4614825" y="4211610"/>
              <a:ext cx="503555" cy="252095"/>
            </a:xfrm>
            <a:custGeom>
              <a:avLst/>
              <a:gdLst/>
              <a:ahLst/>
              <a:cxnLst/>
              <a:rect l="l" t="t" r="r" b="b"/>
              <a:pathLst>
                <a:path w="503554" h="252095">
                  <a:moveTo>
                    <a:pt x="0" y="0"/>
                  </a:moveTo>
                  <a:lnTo>
                    <a:pt x="4055" y="45244"/>
                  </a:lnTo>
                  <a:lnTo>
                    <a:pt x="15746" y="87828"/>
                  </a:lnTo>
                  <a:lnTo>
                    <a:pt x="34363" y="127039"/>
                  </a:lnTo>
                  <a:lnTo>
                    <a:pt x="59195" y="162169"/>
                  </a:lnTo>
                  <a:lnTo>
                    <a:pt x="89531" y="192505"/>
                  </a:lnTo>
                  <a:lnTo>
                    <a:pt x="124661" y="217337"/>
                  </a:lnTo>
                  <a:lnTo>
                    <a:pt x="163873" y="235954"/>
                  </a:lnTo>
                  <a:lnTo>
                    <a:pt x="206456" y="247646"/>
                  </a:lnTo>
                  <a:lnTo>
                    <a:pt x="251701" y="251701"/>
                  </a:lnTo>
                  <a:lnTo>
                    <a:pt x="296945" y="247646"/>
                  </a:lnTo>
                  <a:lnTo>
                    <a:pt x="339529" y="235954"/>
                  </a:lnTo>
                  <a:lnTo>
                    <a:pt x="378741" y="217337"/>
                  </a:lnTo>
                  <a:lnTo>
                    <a:pt x="413870" y="192505"/>
                  </a:lnTo>
                  <a:lnTo>
                    <a:pt x="444206" y="162169"/>
                  </a:lnTo>
                  <a:lnTo>
                    <a:pt x="469038" y="127039"/>
                  </a:lnTo>
                  <a:lnTo>
                    <a:pt x="487655" y="87828"/>
                  </a:lnTo>
                  <a:lnTo>
                    <a:pt x="499347" y="45244"/>
                  </a:lnTo>
                  <a:lnTo>
                    <a:pt x="503402" y="0"/>
                  </a:lnTo>
                </a:path>
              </a:pathLst>
            </a:custGeom>
            <a:ln w="18694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4844540" y="4182049"/>
              <a:ext cx="101079" cy="14340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4730976" y="4103123"/>
              <a:ext cx="271145" cy="190500"/>
            </a:xfrm>
            <a:custGeom>
              <a:avLst/>
              <a:gdLst/>
              <a:ahLst/>
              <a:cxnLst/>
              <a:rect l="l" t="t" r="r" b="b"/>
              <a:pathLst>
                <a:path w="271145" h="190500">
                  <a:moveTo>
                    <a:pt x="247751" y="0"/>
                  </a:moveTo>
                  <a:lnTo>
                    <a:pt x="23355" y="0"/>
                  </a:lnTo>
                  <a:lnTo>
                    <a:pt x="14278" y="1831"/>
                  </a:lnTo>
                  <a:lnTo>
                    <a:pt x="6853" y="6823"/>
                  </a:lnTo>
                  <a:lnTo>
                    <a:pt x="1840" y="14219"/>
                  </a:lnTo>
                  <a:lnTo>
                    <a:pt x="0" y="23266"/>
                  </a:lnTo>
                  <a:lnTo>
                    <a:pt x="0" y="167055"/>
                  </a:lnTo>
                  <a:lnTo>
                    <a:pt x="1840" y="176102"/>
                  </a:lnTo>
                  <a:lnTo>
                    <a:pt x="6853" y="183499"/>
                  </a:lnTo>
                  <a:lnTo>
                    <a:pt x="14278" y="188490"/>
                  </a:lnTo>
                  <a:lnTo>
                    <a:pt x="23355" y="190322"/>
                  </a:lnTo>
                  <a:lnTo>
                    <a:pt x="119252" y="190322"/>
                  </a:lnTo>
                  <a:lnTo>
                    <a:pt x="122542" y="187058"/>
                  </a:lnTo>
                  <a:lnTo>
                    <a:pt x="122542" y="178993"/>
                  </a:lnTo>
                  <a:lnTo>
                    <a:pt x="119252" y="175729"/>
                  </a:lnTo>
                  <a:lnTo>
                    <a:pt x="18554" y="175729"/>
                  </a:lnTo>
                  <a:lnTo>
                    <a:pt x="14643" y="171843"/>
                  </a:lnTo>
                  <a:lnTo>
                    <a:pt x="14643" y="18478"/>
                  </a:lnTo>
                  <a:lnTo>
                    <a:pt x="18554" y="14592"/>
                  </a:lnTo>
                  <a:lnTo>
                    <a:pt x="252552" y="14592"/>
                  </a:lnTo>
                  <a:lnTo>
                    <a:pt x="256451" y="18478"/>
                  </a:lnTo>
                  <a:lnTo>
                    <a:pt x="256451" y="171843"/>
                  </a:lnTo>
                  <a:lnTo>
                    <a:pt x="252552" y="175729"/>
                  </a:lnTo>
                  <a:lnTo>
                    <a:pt x="224472" y="175729"/>
                  </a:lnTo>
                  <a:lnTo>
                    <a:pt x="221195" y="178993"/>
                  </a:lnTo>
                  <a:lnTo>
                    <a:pt x="221195" y="187058"/>
                  </a:lnTo>
                  <a:lnTo>
                    <a:pt x="224472" y="190322"/>
                  </a:lnTo>
                  <a:lnTo>
                    <a:pt x="247751" y="190322"/>
                  </a:lnTo>
                  <a:lnTo>
                    <a:pt x="256826" y="188490"/>
                  </a:lnTo>
                  <a:lnTo>
                    <a:pt x="264247" y="183499"/>
                  </a:lnTo>
                  <a:lnTo>
                    <a:pt x="269256" y="176102"/>
                  </a:lnTo>
                  <a:lnTo>
                    <a:pt x="271094" y="167055"/>
                  </a:lnTo>
                  <a:lnTo>
                    <a:pt x="271094" y="23266"/>
                  </a:lnTo>
                  <a:lnTo>
                    <a:pt x="269256" y="14219"/>
                  </a:lnTo>
                  <a:lnTo>
                    <a:pt x="264247" y="6823"/>
                  </a:lnTo>
                  <a:lnTo>
                    <a:pt x="256826" y="1831"/>
                  </a:lnTo>
                  <a:lnTo>
                    <a:pt x="247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4730976" y="4103123"/>
              <a:ext cx="271145" cy="190500"/>
            </a:xfrm>
            <a:custGeom>
              <a:avLst/>
              <a:gdLst/>
              <a:ahLst/>
              <a:cxnLst/>
              <a:rect l="l" t="t" r="r" b="b"/>
              <a:pathLst>
                <a:path w="271145" h="190500">
                  <a:moveTo>
                    <a:pt x="247751" y="190322"/>
                  </a:moveTo>
                  <a:lnTo>
                    <a:pt x="228511" y="190322"/>
                  </a:lnTo>
                  <a:lnTo>
                    <a:pt x="224472" y="190322"/>
                  </a:lnTo>
                  <a:lnTo>
                    <a:pt x="221195" y="187058"/>
                  </a:lnTo>
                  <a:lnTo>
                    <a:pt x="221195" y="183032"/>
                  </a:lnTo>
                  <a:lnTo>
                    <a:pt x="221195" y="178993"/>
                  </a:lnTo>
                  <a:lnTo>
                    <a:pt x="224472" y="175729"/>
                  </a:lnTo>
                  <a:lnTo>
                    <a:pt x="228511" y="175729"/>
                  </a:lnTo>
                  <a:lnTo>
                    <a:pt x="247751" y="175729"/>
                  </a:lnTo>
                  <a:lnTo>
                    <a:pt x="252552" y="175729"/>
                  </a:lnTo>
                  <a:lnTo>
                    <a:pt x="256451" y="171843"/>
                  </a:lnTo>
                  <a:lnTo>
                    <a:pt x="256451" y="167055"/>
                  </a:lnTo>
                  <a:lnTo>
                    <a:pt x="256451" y="23266"/>
                  </a:lnTo>
                  <a:lnTo>
                    <a:pt x="256451" y="18478"/>
                  </a:lnTo>
                  <a:lnTo>
                    <a:pt x="252552" y="14592"/>
                  </a:lnTo>
                  <a:lnTo>
                    <a:pt x="247751" y="14592"/>
                  </a:lnTo>
                  <a:lnTo>
                    <a:pt x="23355" y="14592"/>
                  </a:lnTo>
                  <a:lnTo>
                    <a:pt x="18554" y="14592"/>
                  </a:lnTo>
                  <a:lnTo>
                    <a:pt x="14643" y="18478"/>
                  </a:lnTo>
                  <a:lnTo>
                    <a:pt x="14643" y="23266"/>
                  </a:lnTo>
                  <a:lnTo>
                    <a:pt x="14643" y="167055"/>
                  </a:lnTo>
                  <a:lnTo>
                    <a:pt x="14643" y="171843"/>
                  </a:lnTo>
                  <a:lnTo>
                    <a:pt x="18554" y="175729"/>
                  </a:lnTo>
                  <a:lnTo>
                    <a:pt x="23355" y="175729"/>
                  </a:lnTo>
                  <a:lnTo>
                    <a:pt x="115214" y="175729"/>
                  </a:lnTo>
                  <a:lnTo>
                    <a:pt x="119252" y="175729"/>
                  </a:lnTo>
                  <a:lnTo>
                    <a:pt x="122542" y="178993"/>
                  </a:lnTo>
                  <a:lnTo>
                    <a:pt x="122542" y="183032"/>
                  </a:lnTo>
                  <a:lnTo>
                    <a:pt x="122542" y="187058"/>
                  </a:lnTo>
                  <a:lnTo>
                    <a:pt x="119252" y="190322"/>
                  </a:lnTo>
                  <a:lnTo>
                    <a:pt x="115214" y="190322"/>
                  </a:lnTo>
                  <a:lnTo>
                    <a:pt x="23355" y="190322"/>
                  </a:lnTo>
                  <a:lnTo>
                    <a:pt x="14278" y="188490"/>
                  </a:lnTo>
                  <a:lnTo>
                    <a:pt x="6853" y="183499"/>
                  </a:lnTo>
                  <a:lnTo>
                    <a:pt x="1840" y="176102"/>
                  </a:lnTo>
                  <a:lnTo>
                    <a:pt x="0" y="167055"/>
                  </a:lnTo>
                  <a:lnTo>
                    <a:pt x="0" y="23266"/>
                  </a:lnTo>
                  <a:lnTo>
                    <a:pt x="1840" y="14219"/>
                  </a:lnTo>
                  <a:lnTo>
                    <a:pt x="6853" y="6823"/>
                  </a:lnTo>
                  <a:lnTo>
                    <a:pt x="14278" y="1831"/>
                  </a:lnTo>
                  <a:lnTo>
                    <a:pt x="23355" y="0"/>
                  </a:lnTo>
                  <a:lnTo>
                    <a:pt x="247751" y="0"/>
                  </a:lnTo>
                  <a:lnTo>
                    <a:pt x="256826" y="1831"/>
                  </a:lnTo>
                  <a:lnTo>
                    <a:pt x="264247" y="6823"/>
                  </a:lnTo>
                  <a:lnTo>
                    <a:pt x="269256" y="14219"/>
                  </a:lnTo>
                  <a:lnTo>
                    <a:pt x="271094" y="23266"/>
                  </a:lnTo>
                  <a:lnTo>
                    <a:pt x="271094" y="167055"/>
                  </a:lnTo>
                  <a:lnTo>
                    <a:pt x="269256" y="176102"/>
                  </a:lnTo>
                  <a:lnTo>
                    <a:pt x="264247" y="183499"/>
                  </a:lnTo>
                  <a:lnTo>
                    <a:pt x="256826" y="188490"/>
                  </a:lnTo>
                  <a:lnTo>
                    <a:pt x="247751" y="190322"/>
                  </a:lnTo>
                  <a:close/>
                </a:path>
              </a:pathLst>
            </a:custGeom>
            <a:ln w="53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4956760" y="418775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0960" y="0"/>
                  </a:moveTo>
                  <a:lnTo>
                    <a:pt x="3162" y="0"/>
                  </a:lnTo>
                  <a:lnTo>
                    <a:pt x="0" y="3149"/>
                  </a:lnTo>
                  <a:lnTo>
                    <a:pt x="0" y="10972"/>
                  </a:lnTo>
                  <a:lnTo>
                    <a:pt x="3162" y="14135"/>
                  </a:lnTo>
                  <a:lnTo>
                    <a:pt x="7061" y="14135"/>
                  </a:lnTo>
                  <a:lnTo>
                    <a:pt x="10960" y="14135"/>
                  </a:lnTo>
                  <a:lnTo>
                    <a:pt x="14135" y="10972"/>
                  </a:lnTo>
                  <a:lnTo>
                    <a:pt x="14135" y="3174"/>
                  </a:lnTo>
                  <a:lnTo>
                    <a:pt x="10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525470" y="3950562"/>
            <a:ext cx="3992879" cy="522605"/>
            <a:chOff x="525470" y="3950562"/>
            <a:chExt cx="3992879" cy="522605"/>
          </a:xfrm>
        </p:grpSpPr>
        <p:sp>
          <p:nvSpPr>
            <p:cNvPr id="91" name="object 91"/>
            <p:cNvSpPr/>
            <p:nvPr/>
          </p:nvSpPr>
          <p:spPr>
            <a:xfrm>
              <a:off x="4005343" y="3959909"/>
              <a:ext cx="503555" cy="503555"/>
            </a:xfrm>
            <a:custGeom>
              <a:avLst/>
              <a:gdLst/>
              <a:ahLst/>
              <a:cxnLst/>
              <a:rect l="l" t="t" r="r" b="b"/>
              <a:pathLst>
                <a:path w="503554" h="503554">
                  <a:moveTo>
                    <a:pt x="251701" y="0"/>
                  </a:moveTo>
                  <a:lnTo>
                    <a:pt x="206456" y="4055"/>
                  </a:lnTo>
                  <a:lnTo>
                    <a:pt x="163873" y="15746"/>
                  </a:lnTo>
                  <a:lnTo>
                    <a:pt x="124661" y="34363"/>
                  </a:lnTo>
                  <a:lnTo>
                    <a:pt x="89531" y="59195"/>
                  </a:lnTo>
                  <a:lnTo>
                    <a:pt x="59195" y="89531"/>
                  </a:lnTo>
                  <a:lnTo>
                    <a:pt x="34363" y="124661"/>
                  </a:lnTo>
                  <a:lnTo>
                    <a:pt x="15746" y="163873"/>
                  </a:lnTo>
                  <a:lnTo>
                    <a:pt x="4055" y="206456"/>
                  </a:lnTo>
                  <a:lnTo>
                    <a:pt x="0" y="251701"/>
                  </a:lnTo>
                  <a:lnTo>
                    <a:pt x="4055" y="296945"/>
                  </a:lnTo>
                  <a:lnTo>
                    <a:pt x="15746" y="339529"/>
                  </a:lnTo>
                  <a:lnTo>
                    <a:pt x="34363" y="378741"/>
                  </a:lnTo>
                  <a:lnTo>
                    <a:pt x="59195" y="413870"/>
                  </a:lnTo>
                  <a:lnTo>
                    <a:pt x="89531" y="444206"/>
                  </a:lnTo>
                  <a:lnTo>
                    <a:pt x="124661" y="469038"/>
                  </a:lnTo>
                  <a:lnTo>
                    <a:pt x="163873" y="487655"/>
                  </a:lnTo>
                  <a:lnTo>
                    <a:pt x="206456" y="499347"/>
                  </a:lnTo>
                  <a:lnTo>
                    <a:pt x="251701" y="503402"/>
                  </a:lnTo>
                  <a:lnTo>
                    <a:pt x="296945" y="499347"/>
                  </a:lnTo>
                  <a:lnTo>
                    <a:pt x="339529" y="487655"/>
                  </a:lnTo>
                  <a:lnTo>
                    <a:pt x="378741" y="469038"/>
                  </a:lnTo>
                  <a:lnTo>
                    <a:pt x="413870" y="444206"/>
                  </a:lnTo>
                  <a:lnTo>
                    <a:pt x="444206" y="413870"/>
                  </a:lnTo>
                  <a:lnTo>
                    <a:pt x="469038" y="378741"/>
                  </a:lnTo>
                  <a:lnTo>
                    <a:pt x="487655" y="339529"/>
                  </a:lnTo>
                  <a:lnTo>
                    <a:pt x="499347" y="296945"/>
                  </a:lnTo>
                  <a:lnTo>
                    <a:pt x="503402" y="251701"/>
                  </a:lnTo>
                  <a:lnTo>
                    <a:pt x="499347" y="206456"/>
                  </a:lnTo>
                  <a:lnTo>
                    <a:pt x="487655" y="163873"/>
                  </a:lnTo>
                  <a:lnTo>
                    <a:pt x="469038" y="124661"/>
                  </a:lnTo>
                  <a:lnTo>
                    <a:pt x="444206" y="89531"/>
                  </a:lnTo>
                  <a:lnTo>
                    <a:pt x="413870" y="59195"/>
                  </a:lnTo>
                  <a:lnTo>
                    <a:pt x="378741" y="34363"/>
                  </a:lnTo>
                  <a:lnTo>
                    <a:pt x="339529" y="15746"/>
                  </a:lnTo>
                  <a:lnTo>
                    <a:pt x="296945" y="4055"/>
                  </a:lnTo>
                  <a:lnTo>
                    <a:pt x="251701" y="0"/>
                  </a:lnTo>
                  <a:close/>
                </a:path>
              </a:pathLst>
            </a:custGeom>
            <a:solidFill>
              <a:srgbClr val="0D0D0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4005343" y="3959909"/>
              <a:ext cx="503555" cy="503555"/>
            </a:xfrm>
            <a:custGeom>
              <a:avLst/>
              <a:gdLst/>
              <a:ahLst/>
              <a:cxnLst/>
              <a:rect l="l" t="t" r="r" b="b"/>
              <a:pathLst>
                <a:path w="503554" h="503554">
                  <a:moveTo>
                    <a:pt x="503402" y="251701"/>
                  </a:moveTo>
                  <a:lnTo>
                    <a:pt x="499347" y="206456"/>
                  </a:lnTo>
                  <a:lnTo>
                    <a:pt x="487655" y="163873"/>
                  </a:lnTo>
                  <a:lnTo>
                    <a:pt x="469038" y="124661"/>
                  </a:lnTo>
                  <a:lnTo>
                    <a:pt x="444206" y="89531"/>
                  </a:lnTo>
                  <a:lnTo>
                    <a:pt x="413870" y="59195"/>
                  </a:lnTo>
                  <a:lnTo>
                    <a:pt x="378741" y="34363"/>
                  </a:lnTo>
                  <a:lnTo>
                    <a:pt x="339529" y="15746"/>
                  </a:lnTo>
                  <a:lnTo>
                    <a:pt x="296945" y="4055"/>
                  </a:lnTo>
                  <a:lnTo>
                    <a:pt x="251701" y="0"/>
                  </a:lnTo>
                  <a:lnTo>
                    <a:pt x="206456" y="4055"/>
                  </a:lnTo>
                  <a:lnTo>
                    <a:pt x="163873" y="15746"/>
                  </a:lnTo>
                  <a:lnTo>
                    <a:pt x="124661" y="34363"/>
                  </a:lnTo>
                  <a:lnTo>
                    <a:pt x="89531" y="59195"/>
                  </a:lnTo>
                  <a:lnTo>
                    <a:pt x="59195" y="89531"/>
                  </a:lnTo>
                  <a:lnTo>
                    <a:pt x="34363" y="124661"/>
                  </a:lnTo>
                  <a:lnTo>
                    <a:pt x="15746" y="163873"/>
                  </a:lnTo>
                  <a:lnTo>
                    <a:pt x="4055" y="206456"/>
                  </a:lnTo>
                  <a:lnTo>
                    <a:pt x="0" y="251701"/>
                  </a:lnTo>
                  <a:lnTo>
                    <a:pt x="4055" y="296945"/>
                  </a:lnTo>
                  <a:lnTo>
                    <a:pt x="15746" y="339529"/>
                  </a:lnTo>
                  <a:lnTo>
                    <a:pt x="34363" y="378741"/>
                  </a:lnTo>
                  <a:lnTo>
                    <a:pt x="59195" y="413870"/>
                  </a:lnTo>
                  <a:lnTo>
                    <a:pt x="89531" y="444206"/>
                  </a:lnTo>
                  <a:lnTo>
                    <a:pt x="124661" y="469038"/>
                  </a:lnTo>
                  <a:lnTo>
                    <a:pt x="163873" y="487655"/>
                  </a:lnTo>
                  <a:lnTo>
                    <a:pt x="206456" y="499347"/>
                  </a:lnTo>
                  <a:lnTo>
                    <a:pt x="251701" y="503402"/>
                  </a:lnTo>
                  <a:lnTo>
                    <a:pt x="296945" y="499347"/>
                  </a:lnTo>
                  <a:lnTo>
                    <a:pt x="339529" y="487655"/>
                  </a:lnTo>
                  <a:lnTo>
                    <a:pt x="378741" y="469038"/>
                  </a:lnTo>
                  <a:lnTo>
                    <a:pt x="413870" y="444206"/>
                  </a:lnTo>
                  <a:lnTo>
                    <a:pt x="444206" y="413870"/>
                  </a:lnTo>
                  <a:lnTo>
                    <a:pt x="469038" y="378741"/>
                  </a:lnTo>
                  <a:lnTo>
                    <a:pt x="487655" y="339529"/>
                  </a:lnTo>
                  <a:lnTo>
                    <a:pt x="499347" y="296945"/>
                  </a:lnTo>
                  <a:lnTo>
                    <a:pt x="503402" y="251701"/>
                  </a:lnTo>
                  <a:close/>
                </a:path>
              </a:pathLst>
            </a:custGeom>
            <a:ln w="186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4005347" y="4211610"/>
              <a:ext cx="503555" cy="252095"/>
            </a:xfrm>
            <a:custGeom>
              <a:avLst/>
              <a:gdLst/>
              <a:ahLst/>
              <a:cxnLst/>
              <a:rect l="l" t="t" r="r" b="b"/>
              <a:pathLst>
                <a:path w="503554" h="252095">
                  <a:moveTo>
                    <a:pt x="0" y="0"/>
                  </a:moveTo>
                  <a:lnTo>
                    <a:pt x="4055" y="45244"/>
                  </a:lnTo>
                  <a:lnTo>
                    <a:pt x="15746" y="87828"/>
                  </a:lnTo>
                  <a:lnTo>
                    <a:pt x="34363" y="127039"/>
                  </a:lnTo>
                  <a:lnTo>
                    <a:pt x="59195" y="162169"/>
                  </a:lnTo>
                  <a:lnTo>
                    <a:pt x="89531" y="192505"/>
                  </a:lnTo>
                  <a:lnTo>
                    <a:pt x="124661" y="217337"/>
                  </a:lnTo>
                  <a:lnTo>
                    <a:pt x="163873" y="235954"/>
                  </a:lnTo>
                  <a:lnTo>
                    <a:pt x="206456" y="247646"/>
                  </a:lnTo>
                  <a:lnTo>
                    <a:pt x="251701" y="251701"/>
                  </a:lnTo>
                  <a:lnTo>
                    <a:pt x="296945" y="247646"/>
                  </a:lnTo>
                  <a:lnTo>
                    <a:pt x="339529" y="235954"/>
                  </a:lnTo>
                  <a:lnTo>
                    <a:pt x="378741" y="217337"/>
                  </a:lnTo>
                  <a:lnTo>
                    <a:pt x="413870" y="192505"/>
                  </a:lnTo>
                  <a:lnTo>
                    <a:pt x="444206" y="162169"/>
                  </a:lnTo>
                  <a:lnTo>
                    <a:pt x="469038" y="127039"/>
                  </a:lnTo>
                  <a:lnTo>
                    <a:pt x="487655" y="87828"/>
                  </a:lnTo>
                  <a:lnTo>
                    <a:pt x="499347" y="45244"/>
                  </a:lnTo>
                  <a:lnTo>
                    <a:pt x="503402" y="0"/>
                  </a:lnTo>
                </a:path>
              </a:pathLst>
            </a:custGeom>
            <a:ln w="18694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4125630" y="4060311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131432" y="0"/>
                  </a:moveTo>
                  <a:lnTo>
                    <a:pt x="89822" y="6744"/>
                  </a:lnTo>
                  <a:lnTo>
                    <a:pt x="53714" y="25483"/>
                  </a:lnTo>
                  <a:lnTo>
                    <a:pt x="25267" y="54026"/>
                  </a:lnTo>
                  <a:lnTo>
                    <a:pt x="6642" y="90179"/>
                  </a:lnTo>
                  <a:lnTo>
                    <a:pt x="39" y="131503"/>
                  </a:lnTo>
                  <a:lnTo>
                    <a:pt x="0" y="262762"/>
                  </a:lnTo>
                  <a:lnTo>
                    <a:pt x="131572" y="262762"/>
                  </a:lnTo>
                  <a:lnTo>
                    <a:pt x="182643" y="252407"/>
                  </a:lnTo>
                  <a:lnTo>
                    <a:pt x="189927" y="247497"/>
                  </a:lnTo>
                  <a:lnTo>
                    <a:pt x="131013" y="247497"/>
                  </a:lnTo>
                  <a:lnTo>
                    <a:pt x="123583" y="247167"/>
                  </a:lnTo>
                  <a:lnTo>
                    <a:pt x="123583" y="246468"/>
                  </a:lnTo>
                  <a:lnTo>
                    <a:pt x="107657" y="246468"/>
                  </a:lnTo>
                  <a:lnTo>
                    <a:pt x="107657" y="246151"/>
                  </a:lnTo>
                  <a:lnTo>
                    <a:pt x="99568" y="246151"/>
                  </a:lnTo>
                  <a:lnTo>
                    <a:pt x="15367" y="245211"/>
                  </a:lnTo>
                  <a:lnTo>
                    <a:pt x="15496" y="123634"/>
                  </a:lnTo>
                  <a:lnTo>
                    <a:pt x="16002" y="118198"/>
                  </a:lnTo>
                  <a:lnTo>
                    <a:pt x="17335" y="111264"/>
                  </a:lnTo>
                  <a:lnTo>
                    <a:pt x="118334" y="111239"/>
                  </a:lnTo>
                  <a:lnTo>
                    <a:pt x="110413" y="104686"/>
                  </a:lnTo>
                  <a:lnTo>
                    <a:pt x="105224" y="103149"/>
                  </a:lnTo>
                  <a:lnTo>
                    <a:pt x="19126" y="103136"/>
                  </a:lnTo>
                  <a:lnTo>
                    <a:pt x="35535" y="65982"/>
                  </a:lnTo>
                  <a:lnTo>
                    <a:pt x="64582" y="36637"/>
                  </a:lnTo>
                  <a:lnTo>
                    <a:pt x="102768" y="18892"/>
                  </a:lnTo>
                  <a:lnTo>
                    <a:pt x="146596" y="16535"/>
                  </a:lnTo>
                  <a:lnTo>
                    <a:pt x="191797" y="16535"/>
                  </a:lnTo>
                  <a:lnTo>
                    <a:pt x="182595" y="10322"/>
                  </a:lnTo>
                  <a:lnTo>
                    <a:pt x="131432" y="0"/>
                  </a:lnTo>
                  <a:close/>
                </a:path>
                <a:path w="262889" h="262889">
                  <a:moveTo>
                    <a:pt x="133032" y="79717"/>
                  </a:moveTo>
                  <a:lnTo>
                    <a:pt x="111074" y="79717"/>
                  </a:lnTo>
                  <a:lnTo>
                    <a:pt x="124358" y="79921"/>
                  </a:lnTo>
                  <a:lnTo>
                    <a:pt x="130987" y="86639"/>
                  </a:lnTo>
                  <a:lnTo>
                    <a:pt x="131013" y="247497"/>
                  </a:lnTo>
                  <a:lnTo>
                    <a:pt x="189927" y="247497"/>
                  </a:lnTo>
                  <a:lnTo>
                    <a:pt x="190379" y="247192"/>
                  </a:lnTo>
                  <a:lnTo>
                    <a:pt x="139166" y="247192"/>
                  </a:lnTo>
                  <a:lnTo>
                    <a:pt x="139052" y="95478"/>
                  </a:lnTo>
                  <a:lnTo>
                    <a:pt x="137250" y="86099"/>
                  </a:lnTo>
                  <a:lnTo>
                    <a:pt x="133032" y="79717"/>
                  </a:lnTo>
                  <a:close/>
                </a:path>
                <a:path w="262889" h="262889">
                  <a:moveTo>
                    <a:pt x="142519" y="246748"/>
                  </a:moveTo>
                  <a:lnTo>
                    <a:pt x="140982" y="247027"/>
                  </a:lnTo>
                  <a:lnTo>
                    <a:pt x="139166" y="247192"/>
                  </a:lnTo>
                  <a:lnTo>
                    <a:pt x="190379" y="247192"/>
                  </a:lnTo>
                  <a:lnTo>
                    <a:pt x="190944" y="246811"/>
                  </a:lnTo>
                  <a:lnTo>
                    <a:pt x="146024" y="246811"/>
                  </a:lnTo>
                  <a:lnTo>
                    <a:pt x="142519" y="246748"/>
                  </a:lnTo>
                  <a:close/>
                </a:path>
                <a:path w="262889" h="262889">
                  <a:moveTo>
                    <a:pt x="172516" y="144221"/>
                  </a:moveTo>
                  <a:lnTo>
                    <a:pt x="146535" y="236372"/>
                  </a:lnTo>
                  <a:lnTo>
                    <a:pt x="146660" y="246151"/>
                  </a:lnTo>
                  <a:lnTo>
                    <a:pt x="146024" y="246811"/>
                  </a:lnTo>
                  <a:lnTo>
                    <a:pt x="190944" y="246811"/>
                  </a:lnTo>
                  <a:lnTo>
                    <a:pt x="193713" y="244944"/>
                  </a:lnTo>
                  <a:lnTo>
                    <a:pt x="154635" y="244944"/>
                  </a:lnTo>
                  <a:lnTo>
                    <a:pt x="154673" y="159181"/>
                  </a:lnTo>
                  <a:lnTo>
                    <a:pt x="160959" y="152755"/>
                  </a:lnTo>
                  <a:lnTo>
                    <a:pt x="175666" y="152577"/>
                  </a:lnTo>
                  <a:lnTo>
                    <a:pt x="194437" y="152577"/>
                  </a:lnTo>
                  <a:lnTo>
                    <a:pt x="194437" y="149478"/>
                  </a:lnTo>
                  <a:lnTo>
                    <a:pt x="193708" y="144627"/>
                  </a:lnTo>
                  <a:lnTo>
                    <a:pt x="185877" y="144627"/>
                  </a:lnTo>
                  <a:lnTo>
                    <a:pt x="178193" y="144487"/>
                  </a:lnTo>
                  <a:lnTo>
                    <a:pt x="172516" y="144221"/>
                  </a:lnTo>
                  <a:close/>
                </a:path>
                <a:path w="262889" h="262889">
                  <a:moveTo>
                    <a:pt x="118334" y="111239"/>
                  </a:moveTo>
                  <a:lnTo>
                    <a:pt x="107569" y="111239"/>
                  </a:lnTo>
                  <a:lnTo>
                    <a:pt x="113766" y="116154"/>
                  </a:lnTo>
                  <a:lnTo>
                    <a:pt x="115455" y="124967"/>
                  </a:lnTo>
                  <a:lnTo>
                    <a:pt x="115379" y="246341"/>
                  </a:lnTo>
                  <a:lnTo>
                    <a:pt x="107657" y="246468"/>
                  </a:lnTo>
                  <a:lnTo>
                    <a:pt x="123583" y="246468"/>
                  </a:lnTo>
                  <a:lnTo>
                    <a:pt x="123609" y="120027"/>
                  </a:lnTo>
                  <a:lnTo>
                    <a:pt x="121005" y="113449"/>
                  </a:lnTo>
                  <a:lnTo>
                    <a:pt x="118334" y="111239"/>
                  </a:lnTo>
                  <a:close/>
                </a:path>
                <a:path w="262889" h="262889">
                  <a:moveTo>
                    <a:pt x="103851" y="141300"/>
                  </a:moveTo>
                  <a:lnTo>
                    <a:pt x="92849" y="141300"/>
                  </a:lnTo>
                  <a:lnTo>
                    <a:pt x="99479" y="147739"/>
                  </a:lnTo>
                  <a:lnTo>
                    <a:pt x="99568" y="246151"/>
                  </a:lnTo>
                  <a:lnTo>
                    <a:pt x="107657" y="246151"/>
                  </a:lnTo>
                  <a:lnTo>
                    <a:pt x="107546" y="147373"/>
                  </a:lnTo>
                  <a:lnTo>
                    <a:pt x="103851" y="141300"/>
                  </a:lnTo>
                  <a:close/>
                </a:path>
                <a:path w="262889" h="262889">
                  <a:moveTo>
                    <a:pt x="193979" y="18008"/>
                  </a:moveTo>
                  <a:lnTo>
                    <a:pt x="154724" y="18008"/>
                  </a:lnTo>
                  <a:lnTo>
                    <a:pt x="185978" y="28910"/>
                  </a:lnTo>
                  <a:lnTo>
                    <a:pt x="214901" y="50757"/>
                  </a:lnTo>
                  <a:lnTo>
                    <a:pt x="236839" y="82636"/>
                  </a:lnTo>
                  <a:lnTo>
                    <a:pt x="247142" y="123634"/>
                  </a:lnTo>
                  <a:lnTo>
                    <a:pt x="241533" y="168211"/>
                  </a:lnTo>
                  <a:lnTo>
                    <a:pt x="221367" y="204716"/>
                  </a:lnTo>
                  <a:lnTo>
                    <a:pt x="190959" y="231010"/>
                  </a:lnTo>
                  <a:lnTo>
                    <a:pt x="154635" y="244944"/>
                  </a:lnTo>
                  <a:lnTo>
                    <a:pt x="193713" y="244944"/>
                  </a:lnTo>
                  <a:lnTo>
                    <a:pt x="224380" y="224270"/>
                  </a:lnTo>
                  <a:lnTo>
                    <a:pt x="252529" y="182601"/>
                  </a:lnTo>
                  <a:lnTo>
                    <a:pt x="262818" y="131749"/>
                  </a:lnTo>
                  <a:lnTo>
                    <a:pt x="262809" y="131503"/>
                  </a:lnTo>
                  <a:lnTo>
                    <a:pt x="252510" y="80403"/>
                  </a:lnTo>
                  <a:lnTo>
                    <a:pt x="252059" y="79705"/>
                  </a:lnTo>
                  <a:lnTo>
                    <a:pt x="224353" y="38515"/>
                  </a:lnTo>
                  <a:lnTo>
                    <a:pt x="193979" y="18008"/>
                  </a:lnTo>
                  <a:close/>
                </a:path>
                <a:path w="262889" h="262889">
                  <a:moveTo>
                    <a:pt x="194437" y="152577"/>
                  </a:moveTo>
                  <a:lnTo>
                    <a:pt x="175666" y="152577"/>
                  </a:lnTo>
                  <a:lnTo>
                    <a:pt x="180860" y="152628"/>
                  </a:lnTo>
                  <a:lnTo>
                    <a:pt x="186143" y="152628"/>
                  </a:lnTo>
                  <a:lnTo>
                    <a:pt x="187274" y="157721"/>
                  </a:lnTo>
                  <a:lnTo>
                    <a:pt x="189725" y="161785"/>
                  </a:lnTo>
                  <a:lnTo>
                    <a:pt x="193954" y="164668"/>
                  </a:lnTo>
                  <a:lnTo>
                    <a:pt x="200874" y="167495"/>
                  </a:lnTo>
                  <a:lnTo>
                    <a:pt x="208097" y="167349"/>
                  </a:lnTo>
                  <a:lnTo>
                    <a:pt x="214694" y="164434"/>
                  </a:lnTo>
                  <a:lnTo>
                    <a:pt x="219034" y="159715"/>
                  </a:lnTo>
                  <a:lnTo>
                    <a:pt x="209588" y="159715"/>
                  </a:lnTo>
                  <a:lnTo>
                    <a:pt x="198348" y="159638"/>
                  </a:lnTo>
                  <a:lnTo>
                    <a:pt x="194437" y="155473"/>
                  </a:lnTo>
                  <a:lnTo>
                    <a:pt x="194437" y="152577"/>
                  </a:lnTo>
                  <a:close/>
                </a:path>
                <a:path w="262889" h="262889">
                  <a:moveTo>
                    <a:pt x="218981" y="139509"/>
                  </a:moveTo>
                  <a:lnTo>
                    <a:pt x="199034" y="139509"/>
                  </a:lnTo>
                  <a:lnTo>
                    <a:pt x="209715" y="139585"/>
                  </a:lnTo>
                  <a:lnTo>
                    <a:pt x="214223" y="144068"/>
                  </a:lnTo>
                  <a:lnTo>
                    <a:pt x="214282" y="145529"/>
                  </a:lnTo>
                  <a:lnTo>
                    <a:pt x="214160" y="155257"/>
                  </a:lnTo>
                  <a:lnTo>
                    <a:pt x="209588" y="159715"/>
                  </a:lnTo>
                  <a:lnTo>
                    <a:pt x="219034" y="159715"/>
                  </a:lnTo>
                  <a:lnTo>
                    <a:pt x="219735" y="158953"/>
                  </a:lnTo>
                  <a:lnTo>
                    <a:pt x="222163" y="151842"/>
                  </a:lnTo>
                  <a:lnTo>
                    <a:pt x="221603" y="144627"/>
                  </a:lnTo>
                  <a:lnTo>
                    <a:pt x="218981" y="139509"/>
                  </a:lnTo>
                  <a:close/>
                </a:path>
                <a:path w="262889" h="262889">
                  <a:moveTo>
                    <a:pt x="56108" y="119316"/>
                  </a:moveTo>
                  <a:lnTo>
                    <a:pt x="39966" y="121196"/>
                  </a:lnTo>
                  <a:lnTo>
                    <a:pt x="33413" y="127317"/>
                  </a:lnTo>
                  <a:lnTo>
                    <a:pt x="30810" y="143382"/>
                  </a:lnTo>
                  <a:lnTo>
                    <a:pt x="34785" y="151079"/>
                  </a:lnTo>
                  <a:lnTo>
                    <a:pt x="42252" y="154711"/>
                  </a:lnTo>
                  <a:lnTo>
                    <a:pt x="49960" y="156476"/>
                  </a:lnTo>
                  <a:lnTo>
                    <a:pt x="57456" y="154849"/>
                  </a:lnTo>
                  <a:lnTo>
                    <a:pt x="63650" y="150305"/>
                  </a:lnTo>
                  <a:lnTo>
                    <a:pt x="64728" y="148323"/>
                  </a:lnTo>
                  <a:lnTo>
                    <a:pt x="44411" y="148310"/>
                  </a:lnTo>
                  <a:lnTo>
                    <a:pt x="39992" y="143865"/>
                  </a:lnTo>
                  <a:lnTo>
                    <a:pt x="40030" y="132651"/>
                  </a:lnTo>
                  <a:lnTo>
                    <a:pt x="44475" y="128219"/>
                  </a:lnTo>
                  <a:lnTo>
                    <a:pt x="65422" y="128117"/>
                  </a:lnTo>
                  <a:lnTo>
                    <a:pt x="63652" y="123748"/>
                  </a:lnTo>
                  <a:lnTo>
                    <a:pt x="56108" y="119316"/>
                  </a:lnTo>
                  <a:close/>
                </a:path>
                <a:path w="262889" h="262889">
                  <a:moveTo>
                    <a:pt x="65422" y="128117"/>
                  </a:moveTo>
                  <a:lnTo>
                    <a:pt x="54724" y="128117"/>
                  </a:lnTo>
                  <a:lnTo>
                    <a:pt x="60629" y="132359"/>
                  </a:lnTo>
                  <a:lnTo>
                    <a:pt x="59696" y="138250"/>
                  </a:lnTo>
                  <a:lnTo>
                    <a:pt x="59690" y="144271"/>
                  </a:lnTo>
                  <a:lnTo>
                    <a:pt x="55791" y="148310"/>
                  </a:lnTo>
                  <a:lnTo>
                    <a:pt x="44424" y="148323"/>
                  </a:lnTo>
                  <a:lnTo>
                    <a:pt x="64735" y="148310"/>
                  </a:lnTo>
                  <a:lnTo>
                    <a:pt x="67449" y="143319"/>
                  </a:lnTo>
                  <a:lnTo>
                    <a:pt x="67906" y="141668"/>
                  </a:lnTo>
                  <a:lnTo>
                    <a:pt x="68567" y="141249"/>
                  </a:lnTo>
                  <a:lnTo>
                    <a:pt x="103820" y="141249"/>
                  </a:lnTo>
                  <a:lnTo>
                    <a:pt x="103225" y="140271"/>
                  </a:lnTo>
                  <a:lnTo>
                    <a:pt x="91351" y="133896"/>
                  </a:lnTo>
                  <a:lnTo>
                    <a:pt x="87908" y="133248"/>
                  </a:lnTo>
                  <a:lnTo>
                    <a:pt x="68122" y="133248"/>
                  </a:lnTo>
                  <a:lnTo>
                    <a:pt x="67373" y="132930"/>
                  </a:lnTo>
                  <a:lnTo>
                    <a:pt x="65422" y="128117"/>
                  </a:lnTo>
                  <a:close/>
                </a:path>
                <a:path w="262889" h="262889">
                  <a:moveTo>
                    <a:pt x="205348" y="131503"/>
                  </a:moveTo>
                  <a:lnTo>
                    <a:pt x="198204" y="132443"/>
                  </a:lnTo>
                  <a:lnTo>
                    <a:pt x="192023" y="136081"/>
                  </a:lnTo>
                  <a:lnTo>
                    <a:pt x="187680" y="142138"/>
                  </a:lnTo>
                  <a:lnTo>
                    <a:pt x="186847" y="144068"/>
                  </a:lnTo>
                  <a:lnTo>
                    <a:pt x="185877" y="144627"/>
                  </a:lnTo>
                  <a:lnTo>
                    <a:pt x="193708" y="144627"/>
                  </a:lnTo>
                  <a:lnTo>
                    <a:pt x="193624" y="144068"/>
                  </a:lnTo>
                  <a:lnTo>
                    <a:pt x="199034" y="139509"/>
                  </a:lnTo>
                  <a:lnTo>
                    <a:pt x="218981" y="139509"/>
                  </a:lnTo>
                  <a:lnTo>
                    <a:pt x="218337" y="138250"/>
                  </a:lnTo>
                  <a:lnTo>
                    <a:pt x="212585" y="133540"/>
                  </a:lnTo>
                  <a:lnTo>
                    <a:pt x="205348" y="131503"/>
                  </a:lnTo>
                  <a:close/>
                </a:path>
                <a:path w="262889" h="262889">
                  <a:moveTo>
                    <a:pt x="103820" y="141249"/>
                  </a:moveTo>
                  <a:lnTo>
                    <a:pt x="68567" y="141249"/>
                  </a:lnTo>
                  <a:lnTo>
                    <a:pt x="74663" y="141389"/>
                  </a:lnTo>
                  <a:lnTo>
                    <a:pt x="79171" y="141325"/>
                  </a:lnTo>
                  <a:lnTo>
                    <a:pt x="103851" y="141300"/>
                  </a:lnTo>
                  <a:close/>
                </a:path>
                <a:path w="262889" h="262889">
                  <a:moveTo>
                    <a:pt x="74333" y="133146"/>
                  </a:moveTo>
                  <a:lnTo>
                    <a:pt x="68122" y="133248"/>
                  </a:lnTo>
                  <a:lnTo>
                    <a:pt x="87908" y="133248"/>
                  </a:lnTo>
                  <a:lnTo>
                    <a:pt x="87706" y="133210"/>
                  </a:lnTo>
                  <a:lnTo>
                    <a:pt x="74333" y="133146"/>
                  </a:lnTo>
                  <a:close/>
                </a:path>
                <a:path w="262889" h="262889">
                  <a:moveTo>
                    <a:pt x="194424" y="95186"/>
                  </a:moveTo>
                  <a:lnTo>
                    <a:pt x="186055" y="95186"/>
                  </a:lnTo>
                  <a:lnTo>
                    <a:pt x="186778" y="95516"/>
                  </a:lnTo>
                  <a:lnTo>
                    <a:pt x="190690" y="105143"/>
                  </a:lnTo>
                  <a:lnTo>
                    <a:pt x="199059" y="109651"/>
                  </a:lnTo>
                  <a:lnTo>
                    <a:pt x="215887" y="106400"/>
                  </a:lnTo>
                  <a:lnTo>
                    <a:pt x="221138" y="100177"/>
                  </a:lnTo>
                  <a:lnTo>
                    <a:pt x="198170" y="100177"/>
                  </a:lnTo>
                  <a:lnTo>
                    <a:pt x="194424" y="96062"/>
                  </a:lnTo>
                  <a:lnTo>
                    <a:pt x="194424" y="95186"/>
                  </a:lnTo>
                  <a:close/>
                </a:path>
                <a:path w="262889" h="262889">
                  <a:moveTo>
                    <a:pt x="105181" y="103136"/>
                  </a:moveTo>
                  <a:lnTo>
                    <a:pt x="99428" y="103149"/>
                  </a:lnTo>
                  <a:lnTo>
                    <a:pt x="105224" y="103149"/>
                  </a:lnTo>
                  <a:close/>
                </a:path>
                <a:path w="262889" h="262889">
                  <a:moveTo>
                    <a:pt x="221081" y="80060"/>
                  </a:moveTo>
                  <a:lnTo>
                    <a:pt x="209702" y="80060"/>
                  </a:lnTo>
                  <a:lnTo>
                    <a:pt x="214160" y="84556"/>
                  </a:lnTo>
                  <a:lnTo>
                    <a:pt x="214261" y="95669"/>
                  </a:lnTo>
                  <a:lnTo>
                    <a:pt x="209702" y="100177"/>
                  </a:lnTo>
                  <a:lnTo>
                    <a:pt x="221138" y="100177"/>
                  </a:lnTo>
                  <a:lnTo>
                    <a:pt x="222135" y="98996"/>
                  </a:lnTo>
                  <a:lnTo>
                    <a:pt x="222430" y="81787"/>
                  </a:lnTo>
                  <a:lnTo>
                    <a:pt x="221081" y="80060"/>
                  </a:lnTo>
                  <a:close/>
                </a:path>
                <a:path w="262889" h="262889">
                  <a:moveTo>
                    <a:pt x="194424" y="95161"/>
                  </a:moveTo>
                  <a:lnTo>
                    <a:pt x="175399" y="95161"/>
                  </a:lnTo>
                  <a:lnTo>
                    <a:pt x="180060" y="95275"/>
                  </a:lnTo>
                  <a:lnTo>
                    <a:pt x="186055" y="95186"/>
                  </a:lnTo>
                  <a:lnTo>
                    <a:pt x="194424" y="95186"/>
                  </a:lnTo>
                  <a:close/>
                </a:path>
                <a:path w="262889" h="262889">
                  <a:moveTo>
                    <a:pt x="191797" y="16535"/>
                  </a:moveTo>
                  <a:lnTo>
                    <a:pt x="146596" y="16535"/>
                  </a:lnTo>
                  <a:lnTo>
                    <a:pt x="146561" y="71183"/>
                  </a:lnTo>
                  <a:lnTo>
                    <a:pt x="170751" y="95237"/>
                  </a:lnTo>
                  <a:lnTo>
                    <a:pt x="175399" y="95161"/>
                  </a:lnTo>
                  <a:lnTo>
                    <a:pt x="194424" y="95161"/>
                  </a:lnTo>
                  <a:lnTo>
                    <a:pt x="194429" y="87147"/>
                  </a:lnTo>
                  <a:lnTo>
                    <a:pt x="172313" y="87147"/>
                  </a:lnTo>
                  <a:lnTo>
                    <a:pt x="161417" y="86944"/>
                  </a:lnTo>
                  <a:lnTo>
                    <a:pt x="154711" y="80403"/>
                  </a:lnTo>
                  <a:lnTo>
                    <a:pt x="154724" y="18008"/>
                  </a:lnTo>
                  <a:lnTo>
                    <a:pt x="193979" y="18008"/>
                  </a:lnTo>
                  <a:lnTo>
                    <a:pt x="191797" y="16535"/>
                  </a:lnTo>
                  <a:close/>
                </a:path>
                <a:path w="262889" h="262889">
                  <a:moveTo>
                    <a:pt x="86626" y="57403"/>
                  </a:moveTo>
                  <a:lnTo>
                    <a:pt x="70129" y="60413"/>
                  </a:lnTo>
                  <a:lnTo>
                    <a:pt x="63817" y="67297"/>
                  </a:lnTo>
                  <a:lnTo>
                    <a:pt x="62966" y="84340"/>
                  </a:lnTo>
                  <a:lnTo>
                    <a:pt x="68237" y="91833"/>
                  </a:lnTo>
                  <a:lnTo>
                    <a:pt x="76517" y="94246"/>
                  </a:lnTo>
                  <a:lnTo>
                    <a:pt x="83669" y="94832"/>
                  </a:lnTo>
                  <a:lnTo>
                    <a:pt x="90284" y="92684"/>
                  </a:lnTo>
                  <a:lnTo>
                    <a:pt x="95612" y="88203"/>
                  </a:lnTo>
                  <a:lnTo>
                    <a:pt x="96246" y="86969"/>
                  </a:lnTo>
                  <a:lnTo>
                    <a:pt x="86868" y="86969"/>
                  </a:lnTo>
                  <a:lnTo>
                    <a:pt x="75895" y="86842"/>
                  </a:lnTo>
                  <a:lnTo>
                    <a:pt x="71348" y="82219"/>
                  </a:lnTo>
                  <a:lnTo>
                    <a:pt x="71475" y="71183"/>
                  </a:lnTo>
                  <a:lnTo>
                    <a:pt x="76022" y="66713"/>
                  </a:lnTo>
                  <a:lnTo>
                    <a:pt x="96897" y="66636"/>
                  </a:lnTo>
                  <a:lnTo>
                    <a:pt x="95008" y="62026"/>
                  </a:lnTo>
                  <a:lnTo>
                    <a:pt x="86626" y="57403"/>
                  </a:lnTo>
                  <a:close/>
                </a:path>
                <a:path w="262889" h="262889">
                  <a:moveTo>
                    <a:pt x="201617" y="72164"/>
                  </a:moveTo>
                  <a:lnTo>
                    <a:pt x="186080" y="87121"/>
                  </a:lnTo>
                  <a:lnTo>
                    <a:pt x="172313" y="87147"/>
                  </a:lnTo>
                  <a:lnTo>
                    <a:pt x="194429" y="87147"/>
                  </a:lnTo>
                  <a:lnTo>
                    <a:pt x="194437" y="84150"/>
                  </a:lnTo>
                  <a:lnTo>
                    <a:pt x="198640" y="80111"/>
                  </a:lnTo>
                  <a:lnTo>
                    <a:pt x="221081" y="80060"/>
                  </a:lnTo>
                  <a:lnTo>
                    <a:pt x="216687" y="74434"/>
                  </a:lnTo>
                  <a:lnTo>
                    <a:pt x="208013" y="72428"/>
                  </a:lnTo>
                  <a:lnTo>
                    <a:pt x="201617" y="72164"/>
                  </a:lnTo>
                  <a:close/>
                </a:path>
                <a:path w="262889" h="262889">
                  <a:moveTo>
                    <a:pt x="96897" y="66636"/>
                  </a:moveTo>
                  <a:lnTo>
                    <a:pt x="86245" y="66636"/>
                  </a:lnTo>
                  <a:lnTo>
                    <a:pt x="92032" y="70954"/>
                  </a:lnTo>
                  <a:lnTo>
                    <a:pt x="92002" y="71666"/>
                  </a:lnTo>
                  <a:lnTo>
                    <a:pt x="91236" y="76860"/>
                  </a:lnTo>
                  <a:lnTo>
                    <a:pt x="91950" y="81787"/>
                  </a:lnTo>
                  <a:lnTo>
                    <a:pt x="91997" y="82219"/>
                  </a:lnTo>
                  <a:lnTo>
                    <a:pt x="86868" y="86969"/>
                  </a:lnTo>
                  <a:lnTo>
                    <a:pt x="96246" y="86969"/>
                  </a:lnTo>
                  <a:lnTo>
                    <a:pt x="98907" y="81787"/>
                  </a:lnTo>
                  <a:lnTo>
                    <a:pt x="99352" y="80225"/>
                  </a:lnTo>
                  <a:lnTo>
                    <a:pt x="99999" y="79705"/>
                  </a:lnTo>
                  <a:lnTo>
                    <a:pt x="133024" y="79705"/>
                  </a:lnTo>
                  <a:lnTo>
                    <a:pt x="132297" y="78605"/>
                  </a:lnTo>
                  <a:lnTo>
                    <a:pt x="124813" y="73613"/>
                  </a:lnTo>
                  <a:lnTo>
                    <a:pt x="115864" y="71831"/>
                  </a:lnTo>
                  <a:lnTo>
                    <a:pt x="99618" y="71831"/>
                  </a:lnTo>
                  <a:lnTo>
                    <a:pt x="98844" y="71386"/>
                  </a:lnTo>
                  <a:lnTo>
                    <a:pt x="96897" y="66636"/>
                  </a:lnTo>
                  <a:close/>
                </a:path>
                <a:path w="262889" h="262889">
                  <a:moveTo>
                    <a:pt x="133024" y="79705"/>
                  </a:moveTo>
                  <a:lnTo>
                    <a:pt x="99999" y="79705"/>
                  </a:lnTo>
                  <a:lnTo>
                    <a:pt x="106349" y="79857"/>
                  </a:lnTo>
                  <a:lnTo>
                    <a:pt x="111074" y="79717"/>
                  </a:lnTo>
                  <a:lnTo>
                    <a:pt x="133032" y="79717"/>
                  </a:lnTo>
                  <a:close/>
                </a:path>
                <a:path w="262889" h="262889">
                  <a:moveTo>
                    <a:pt x="105981" y="71666"/>
                  </a:moveTo>
                  <a:lnTo>
                    <a:pt x="99618" y="71831"/>
                  </a:lnTo>
                  <a:lnTo>
                    <a:pt x="115864" y="71831"/>
                  </a:lnTo>
                  <a:lnTo>
                    <a:pt x="115417" y="71742"/>
                  </a:lnTo>
                  <a:lnTo>
                    <a:pt x="105981" y="716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525470" y="4377010"/>
              <a:ext cx="3555365" cy="0"/>
            </a:xfrm>
            <a:custGeom>
              <a:avLst/>
              <a:gdLst/>
              <a:ahLst/>
              <a:cxnLst/>
              <a:rect l="l" t="t" r="r" b="b"/>
              <a:pathLst>
                <a:path w="3555365">
                  <a:moveTo>
                    <a:pt x="0" y="0"/>
                  </a:moveTo>
                  <a:lnTo>
                    <a:pt x="3555123" y="0"/>
                  </a:lnTo>
                </a:path>
              </a:pathLst>
            </a:custGeom>
            <a:ln w="12700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5" name="Imagen 104">
            <a:extLst>
              <a:ext uri="{FF2B5EF4-FFF2-40B4-BE49-F238E27FC236}">
                <a16:creationId xmlns:a16="http://schemas.microsoft.com/office/drawing/2014/main" id="{E7828955-7F47-BF49-A0FE-125EA17F5D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094" y="6095658"/>
            <a:ext cx="1765020" cy="392227"/>
          </a:xfrm>
          <a:prstGeom prst="rect">
            <a:avLst/>
          </a:prstGeom>
        </p:spPr>
      </p:pic>
      <p:pic>
        <p:nvPicPr>
          <p:cNvPr id="106" name="Imagen 105">
            <a:extLst>
              <a:ext uri="{FF2B5EF4-FFF2-40B4-BE49-F238E27FC236}">
                <a16:creationId xmlns:a16="http://schemas.microsoft.com/office/drawing/2014/main" id="{1966638D-F87D-5143-A598-B208521240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51045"/>
            <a:ext cx="2021094" cy="54454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7C82D5E-F0F2-3470-4D27-2C56F4E2D4FA}"/>
              </a:ext>
            </a:extLst>
          </p:cNvPr>
          <p:cNvSpPr/>
          <p:nvPr/>
        </p:nvSpPr>
        <p:spPr>
          <a:xfrm>
            <a:off x="1010373" y="2231571"/>
            <a:ext cx="3946387" cy="1115810"/>
          </a:xfrm>
          <a:prstGeom prst="rect">
            <a:avLst/>
          </a:prstGeom>
          <a:solidFill>
            <a:srgbClr val="53C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0800" marR="43180" lvl="0" indent="0" algn="ctr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4.40 m² </a:t>
            </a:r>
            <a:r>
              <a:rPr lang="en-US" sz="2400" b="1" spc="-10" dirty="0">
                <a:solidFill>
                  <a:prstClr val="white"/>
                </a:solidFill>
                <a:latin typeface="Helvetica-Light"/>
              </a:rPr>
              <a:t>(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maca </a:t>
            </a:r>
            <a:r>
              <a:rPr kumimoji="0" lang="en-US" sz="2400" b="1" i="0" u="none" strike="noStrike" kern="1200" cap="none" spc="-1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fechada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)</a:t>
            </a:r>
          </a:p>
          <a:p>
            <a:pPr marL="50800" marR="43180" lvl="0" indent="0" algn="ctr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spc="-10" dirty="0">
                <a:solidFill>
                  <a:prstClr val="white"/>
                </a:solidFill>
                <a:latin typeface="Helvetica-Light"/>
              </a:rPr>
              <a:t>7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.55 m²  (ma</a:t>
            </a:r>
            <a:r>
              <a:rPr lang="en-US" sz="2400" b="1" spc="-10" dirty="0">
                <a:solidFill>
                  <a:prstClr val="white"/>
                </a:solidFill>
                <a:latin typeface="Helvetica-Light"/>
              </a:rPr>
              <a:t>ca  </a:t>
            </a:r>
            <a:r>
              <a:rPr lang="en-US" sz="2400" b="1" spc="-10" dirty="0" err="1">
                <a:solidFill>
                  <a:prstClr val="white"/>
                </a:solidFill>
                <a:latin typeface="Helvetica-Light"/>
              </a:rPr>
              <a:t>aberta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35">
            <a:extLst>
              <a:ext uri="{FF2B5EF4-FFF2-40B4-BE49-F238E27FC236}">
                <a16:creationId xmlns:a16="http://schemas.microsoft.com/office/drawing/2014/main" id="{E3B8B98B-64E5-4F63-A929-D0C224E00403}"/>
              </a:ext>
            </a:extLst>
          </p:cNvPr>
          <p:cNvSpPr/>
          <p:nvPr/>
        </p:nvSpPr>
        <p:spPr>
          <a:xfrm rot="5400000" flipH="1">
            <a:off x="4346784" y="900245"/>
            <a:ext cx="905813" cy="8178255"/>
          </a:xfrm>
          <a:custGeom>
            <a:avLst/>
            <a:gdLst/>
            <a:ahLst/>
            <a:cxnLst/>
            <a:rect l="l" t="t" r="r" b="b"/>
            <a:pathLst>
              <a:path h="1391285">
                <a:moveTo>
                  <a:pt x="0" y="0"/>
                </a:moveTo>
                <a:lnTo>
                  <a:pt x="0" y="1390853"/>
                </a:lnTo>
              </a:path>
            </a:pathLst>
          </a:custGeom>
          <a:ln w="12700">
            <a:solidFill>
              <a:srgbClr val="5DC5E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DC298E5-7A36-4855-BD91-B818D21AD5A2}"/>
              </a:ext>
            </a:extLst>
          </p:cNvPr>
          <p:cNvSpPr/>
          <p:nvPr/>
        </p:nvSpPr>
        <p:spPr>
          <a:xfrm>
            <a:off x="929962" y="2124018"/>
            <a:ext cx="7459126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marR="43180" lvl="0" indent="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</a:rPr>
              <a:t>Detalhes que contribuem para uma experiência ergonômica superior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:</a:t>
            </a:r>
          </a:p>
          <a:p>
            <a:pPr marL="222250" marR="43180" lvl="0" indent="-17145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</a:rPr>
              <a:t>M</a:t>
            </a:r>
            <a:r>
              <a:rPr kumimoji="0" lang="pt-BR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icroscópio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 giratório</a:t>
            </a:r>
          </a:p>
          <a:p>
            <a:pPr marL="222250" marR="43180" lvl="0" indent="-17145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</a:rPr>
              <a:t>Joystick e</a:t>
            </a:r>
            <a:r>
              <a:rPr kumimoji="0" lang="pt-BR" sz="1800" b="0" i="0" u="none" strike="noStrike" kern="1200" cap="none" spc="-10" normalizeH="0" baseline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rgonômico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 e ajustável </a:t>
            </a:r>
          </a:p>
          <a:p>
            <a:pPr marL="222250" marR="43180" lvl="0" indent="-17145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</a:rPr>
              <a:t>Controle através do monitor t</a:t>
            </a:r>
            <a:r>
              <a:rPr kumimoji="0" lang="pt-BR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ouchscreen</a:t>
            </a:r>
            <a:endParaRPr kumimoji="0" lang="pt-BR" sz="18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+mn-cs"/>
            </a:endParaRPr>
          </a:p>
          <a:p>
            <a:pPr marL="222250" marR="43180" lvl="0" indent="-17145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400" b="0" i="0" u="none" strike="noStrike" kern="1200" cap="none" spc="-1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+mn-cs"/>
            </a:endParaRPr>
          </a:p>
          <a:p>
            <a:pPr marL="50800" marR="43180" lvl="0" indent="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</a:rPr>
              <a:t>Comandos adicionais da maca, e outras 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operações redundantes, através da tela do operador (GUI) auxiliam todo o time a trabalhar com eficiência.</a:t>
            </a:r>
          </a:p>
        </p:txBody>
      </p:sp>
      <p:sp>
        <p:nvSpPr>
          <p:cNvPr id="34" name="object 34"/>
          <p:cNvSpPr/>
          <p:nvPr/>
        </p:nvSpPr>
        <p:spPr>
          <a:xfrm>
            <a:off x="429238" y="504219"/>
            <a:ext cx="534692" cy="505459"/>
          </a:xfrm>
          <a:custGeom>
            <a:avLst/>
            <a:gdLst/>
            <a:ahLst/>
            <a:cxnLst/>
            <a:rect l="l" t="t" r="r" b="b"/>
            <a:pathLst>
              <a:path w="506730" h="505460">
                <a:moveTo>
                  <a:pt x="253339" y="0"/>
                </a:moveTo>
                <a:lnTo>
                  <a:pt x="207720" y="3810"/>
                </a:lnTo>
                <a:lnTo>
                  <a:pt x="164803" y="15240"/>
                </a:lnTo>
                <a:lnTo>
                  <a:pt x="125301" y="34290"/>
                </a:lnTo>
                <a:lnTo>
                  <a:pt x="89929" y="59690"/>
                </a:lnTo>
                <a:lnTo>
                  <a:pt x="59401" y="90170"/>
                </a:lnTo>
                <a:lnTo>
                  <a:pt x="34430" y="125730"/>
                </a:lnTo>
                <a:lnTo>
                  <a:pt x="15730" y="165100"/>
                </a:lnTo>
                <a:lnTo>
                  <a:pt x="4015" y="208280"/>
                </a:lnTo>
                <a:lnTo>
                  <a:pt x="111" y="252730"/>
                </a:lnTo>
                <a:lnTo>
                  <a:pt x="0" y="505460"/>
                </a:lnTo>
                <a:lnTo>
                  <a:pt x="253606" y="505460"/>
                </a:lnTo>
                <a:lnTo>
                  <a:pt x="299052" y="501650"/>
                </a:lnTo>
                <a:lnTo>
                  <a:pt x="341843" y="490220"/>
                </a:lnTo>
                <a:lnTo>
                  <a:pt x="370750" y="476250"/>
                </a:lnTo>
                <a:lnTo>
                  <a:pt x="238201" y="476250"/>
                </a:lnTo>
                <a:lnTo>
                  <a:pt x="238201" y="474980"/>
                </a:lnTo>
                <a:lnTo>
                  <a:pt x="207518" y="474980"/>
                </a:lnTo>
                <a:lnTo>
                  <a:pt x="207518" y="473710"/>
                </a:lnTo>
                <a:lnTo>
                  <a:pt x="191909" y="473710"/>
                </a:lnTo>
                <a:lnTo>
                  <a:pt x="29616" y="472440"/>
                </a:lnTo>
                <a:lnTo>
                  <a:pt x="29730" y="248920"/>
                </a:lnTo>
                <a:lnTo>
                  <a:pt x="29843" y="243840"/>
                </a:lnTo>
                <a:lnTo>
                  <a:pt x="30548" y="233680"/>
                </a:lnTo>
                <a:lnTo>
                  <a:pt x="31736" y="223520"/>
                </a:lnTo>
                <a:lnTo>
                  <a:pt x="33413" y="214630"/>
                </a:lnTo>
                <a:lnTo>
                  <a:pt x="227782" y="214630"/>
                </a:lnTo>
                <a:lnTo>
                  <a:pt x="221449" y="208280"/>
                </a:lnTo>
                <a:lnTo>
                  <a:pt x="214715" y="204470"/>
                </a:lnTo>
                <a:lnTo>
                  <a:pt x="207475" y="200660"/>
                </a:lnTo>
                <a:lnTo>
                  <a:pt x="191643" y="198120"/>
                </a:lnTo>
                <a:lnTo>
                  <a:pt x="36868" y="198120"/>
                </a:lnTo>
                <a:lnTo>
                  <a:pt x="51569" y="156210"/>
                </a:lnTo>
                <a:lnTo>
                  <a:pt x="75166" y="118110"/>
                </a:lnTo>
                <a:lnTo>
                  <a:pt x="106400" y="83820"/>
                </a:lnTo>
                <a:lnTo>
                  <a:pt x="144015" y="58420"/>
                </a:lnTo>
                <a:lnTo>
                  <a:pt x="186753" y="39370"/>
                </a:lnTo>
                <a:lnTo>
                  <a:pt x="233359" y="30480"/>
                </a:lnTo>
                <a:lnTo>
                  <a:pt x="373303" y="30480"/>
                </a:lnTo>
                <a:lnTo>
                  <a:pt x="341741" y="15240"/>
                </a:lnTo>
                <a:lnTo>
                  <a:pt x="298886" y="3810"/>
                </a:lnTo>
                <a:lnTo>
                  <a:pt x="253339" y="0"/>
                </a:lnTo>
                <a:close/>
              </a:path>
              <a:path w="506730" h="505460">
                <a:moveTo>
                  <a:pt x="256732" y="153670"/>
                </a:moveTo>
                <a:lnTo>
                  <a:pt x="223189" y="153670"/>
                </a:lnTo>
                <a:lnTo>
                  <a:pt x="234731" y="156210"/>
                </a:lnTo>
                <a:lnTo>
                  <a:pt x="244028" y="162560"/>
                </a:lnTo>
                <a:lnTo>
                  <a:pt x="250237" y="171450"/>
                </a:lnTo>
                <a:lnTo>
                  <a:pt x="252514" y="182880"/>
                </a:lnTo>
                <a:lnTo>
                  <a:pt x="252539" y="476250"/>
                </a:lnTo>
                <a:lnTo>
                  <a:pt x="268249" y="476250"/>
                </a:lnTo>
                <a:lnTo>
                  <a:pt x="268160" y="474980"/>
                </a:lnTo>
                <a:lnTo>
                  <a:pt x="268008" y="184150"/>
                </a:lnTo>
                <a:lnTo>
                  <a:pt x="264541" y="165100"/>
                </a:lnTo>
                <a:lnTo>
                  <a:pt x="256732" y="153670"/>
                </a:lnTo>
                <a:close/>
              </a:path>
              <a:path w="506730" h="505460">
                <a:moveTo>
                  <a:pt x="395804" y="252730"/>
                </a:moveTo>
                <a:lnTo>
                  <a:pt x="382035" y="255270"/>
                </a:lnTo>
                <a:lnTo>
                  <a:pt x="370122" y="261620"/>
                </a:lnTo>
                <a:lnTo>
                  <a:pt x="361746" y="273050"/>
                </a:lnTo>
                <a:lnTo>
                  <a:pt x="360121" y="276860"/>
                </a:lnTo>
                <a:lnTo>
                  <a:pt x="358279" y="278130"/>
                </a:lnTo>
                <a:lnTo>
                  <a:pt x="329876" y="278130"/>
                </a:lnTo>
                <a:lnTo>
                  <a:pt x="321792" y="279400"/>
                </a:lnTo>
                <a:lnTo>
                  <a:pt x="305909" y="283210"/>
                </a:lnTo>
                <a:lnTo>
                  <a:pt x="293523" y="293370"/>
                </a:lnTo>
                <a:lnTo>
                  <a:pt x="285464" y="307340"/>
                </a:lnTo>
                <a:lnTo>
                  <a:pt x="282562" y="323850"/>
                </a:lnTo>
                <a:lnTo>
                  <a:pt x="282637" y="466090"/>
                </a:lnTo>
                <a:lnTo>
                  <a:pt x="282740" y="473710"/>
                </a:lnTo>
                <a:lnTo>
                  <a:pt x="281457" y="474980"/>
                </a:lnTo>
                <a:lnTo>
                  <a:pt x="274701" y="474980"/>
                </a:lnTo>
                <a:lnTo>
                  <a:pt x="271729" y="476250"/>
                </a:lnTo>
                <a:lnTo>
                  <a:pt x="370750" y="476250"/>
                </a:lnTo>
                <a:lnTo>
                  <a:pt x="381261" y="471170"/>
                </a:lnTo>
                <a:lnTo>
                  <a:pt x="298056" y="471170"/>
                </a:lnTo>
                <a:lnTo>
                  <a:pt x="298107" y="325120"/>
                </a:lnTo>
                <a:lnTo>
                  <a:pt x="300302" y="312420"/>
                </a:lnTo>
                <a:lnTo>
                  <a:pt x="306481" y="302260"/>
                </a:lnTo>
                <a:lnTo>
                  <a:pt x="316086" y="295910"/>
                </a:lnTo>
                <a:lnTo>
                  <a:pt x="328561" y="293370"/>
                </a:lnTo>
                <a:lnTo>
                  <a:pt x="375683" y="293370"/>
                </a:lnTo>
                <a:lnTo>
                  <a:pt x="374789" y="288290"/>
                </a:lnTo>
                <a:lnTo>
                  <a:pt x="375653" y="280670"/>
                </a:lnTo>
                <a:lnTo>
                  <a:pt x="379833" y="274320"/>
                </a:lnTo>
                <a:lnTo>
                  <a:pt x="386139" y="270510"/>
                </a:lnTo>
                <a:lnTo>
                  <a:pt x="393382" y="267970"/>
                </a:lnTo>
                <a:lnTo>
                  <a:pt x="421542" y="267970"/>
                </a:lnTo>
                <a:lnTo>
                  <a:pt x="420840" y="266700"/>
                </a:lnTo>
                <a:lnTo>
                  <a:pt x="409752" y="256540"/>
                </a:lnTo>
                <a:lnTo>
                  <a:pt x="395804" y="252730"/>
                </a:lnTo>
                <a:close/>
              </a:path>
              <a:path w="506730" h="505460">
                <a:moveTo>
                  <a:pt x="227782" y="214630"/>
                </a:moveTo>
                <a:lnTo>
                  <a:pt x="191668" y="214630"/>
                </a:lnTo>
                <a:lnTo>
                  <a:pt x="202637" y="215900"/>
                </a:lnTo>
                <a:lnTo>
                  <a:pt x="211699" y="220980"/>
                </a:lnTo>
                <a:lnTo>
                  <a:pt x="218346" y="228600"/>
                </a:lnTo>
                <a:lnTo>
                  <a:pt x="222072" y="237490"/>
                </a:lnTo>
                <a:lnTo>
                  <a:pt x="222529" y="240030"/>
                </a:lnTo>
                <a:lnTo>
                  <a:pt x="222478" y="472440"/>
                </a:lnTo>
                <a:lnTo>
                  <a:pt x="222402" y="474980"/>
                </a:lnTo>
                <a:lnTo>
                  <a:pt x="238201" y="474980"/>
                </a:lnTo>
                <a:lnTo>
                  <a:pt x="238252" y="246380"/>
                </a:lnTo>
                <a:lnTo>
                  <a:pt x="237289" y="234950"/>
                </a:lnTo>
                <a:lnTo>
                  <a:pt x="234275" y="224790"/>
                </a:lnTo>
                <a:lnTo>
                  <a:pt x="229049" y="215900"/>
                </a:lnTo>
                <a:lnTo>
                  <a:pt x="227782" y="214630"/>
                </a:lnTo>
                <a:close/>
              </a:path>
              <a:path w="506730" h="505460">
                <a:moveTo>
                  <a:pt x="195586" y="271780"/>
                </a:moveTo>
                <a:lnTo>
                  <a:pt x="161302" y="271780"/>
                </a:lnTo>
                <a:lnTo>
                  <a:pt x="173513" y="274320"/>
                </a:lnTo>
                <a:lnTo>
                  <a:pt x="183157" y="280670"/>
                </a:lnTo>
                <a:lnTo>
                  <a:pt x="189504" y="289560"/>
                </a:lnTo>
                <a:lnTo>
                  <a:pt x="191820" y="302260"/>
                </a:lnTo>
                <a:lnTo>
                  <a:pt x="191909" y="473710"/>
                </a:lnTo>
                <a:lnTo>
                  <a:pt x="207518" y="473710"/>
                </a:lnTo>
                <a:lnTo>
                  <a:pt x="207454" y="302260"/>
                </a:lnTo>
                <a:lnTo>
                  <a:pt x="205856" y="289560"/>
                </a:lnTo>
                <a:lnTo>
                  <a:pt x="201145" y="278130"/>
                </a:lnTo>
                <a:lnTo>
                  <a:pt x="195586" y="271780"/>
                </a:lnTo>
                <a:close/>
              </a:path>
              <a:path w="506730" h="505460">
                <a:moveTo>
                  <a:pt x="381194" y="34290"/>
                </a:moveTo>
                <a:lnTo>
                  <a:pt x="298221" y="34290"/>
                </a:lnTo>
                <a:lnTo>
                  <a:pt x="338446" y="45720"/>
                </a:lnTo>
                <a:lnTo>
                  <a:pt x="377999" y="67310"/>
                </a:lnTo>
                <a:lnTo>
                  <a:pt x="414226" y="97790"/>
                </a:lnTo>
                <a:lnTo>
                  <a:pt x="444468" y="135890"/>
                </a:lnTo>
                <a:lnTo>
                  <a:pt x="466071" y="182880"/>
                </a:lnTo>
                <a:lnTo>
                  <a:pt x="476137" y="236220"/>
                </a:lnTo>
                <a:lnTo>
                  <a:pt x="476264" y="240030"/>
                </a:lnTo>
                <a:lnTo>
                  <a:pt x="474118" y="288290"/>
                </a:lnTo>
                <a:lnTo>
                  <a:pt x="461533" y="335280"/>
                </a:lnTo>
                <a:lnTo>
                  <a:pt x="440173" y="375920"/>
                </a:lnTo>
                <a:lnTo>
                  <a:pt x="411592" y="411480"/>
                </a:lnTo>
                <a:lnTo>
                  <a:pt x="377343" y="439420"/>
                </a:lnTo>
                <a:lnTo>
                  <a:pt x="338980" y="459740"/>
                </a:lnTo>
                <a:lnTo>
                  <a:pt x="298056" y="471170"/>
                </a:lnTo>
                <a:lnTo>
                  <a:pt x="381261" y="471170"/>
                </a:lnTo>
                <a:lnTo>
                  <a:pt x="416586" y="447040"/>
                </a:lnTo>
                <a:lnTo>
                  <a:pt x="447098" y="416560"/>
                </a:lnTo>
                <a:lnTo>
                  <a:pt x="472076" y="381000"/>
                </a:lnTo>
                <a:lnTo>
                  <a:pt x="490801" y="341630"/>
                </a:lnTo>
                <a:lnTo>
                  <a:pt x="502555" y="298450"/>
                </a:lnTo>
                <a:lnTo>
                  <a:pt x="506502" y="254000"/>
                </a:lnTo>
                <a:lnTo>
                  <a:pt x="506498" y="251460"/>
                </a:lnTo>
                <a:lnTo>
                  <a:pt x="502517" y="208280"/>
                </a:lnTo>
                <a:lnTo>
                  <a:pt x="490749" y="165100"/>
                </a:lnTo>
                <a:lnTo>
                  <a:pt x="472021" y="125730"/>
                </a:lnTo>
                <a:lnTo>
                  <a:pt x="447045" y="90170"/>
                </a:lnTo>
                <a:lnTo>
                  <a:pt x="416532" y="59690"/>
                </a:lnTo>
                <a:lnTo>
                  <a:pt x="381194" y="34290"/>
                </a:lnTo>
                <a:close/>
              </a:path>
              <a:path w="506730" h="505460">
                <a:moveTo>
                  <a:pt x="375683" y="293370"/>
                </a:moveTo>
                <a:lnTo>
                  <a:pt x="358800" y="293370"/>
                </a:lnTo>
                <a:lnTo>
                  <a:pt x="360926" y="300990"/>
                </a:lnTo>
                <a:lnTo>
                  <a:pt x="364086" y="307340"/>
                </a:lnTo>
                <a:lnTo>
                  <a:pt x="368365" y="312420"/>
                </a:lnTo>
                <a:lnTo>
                  <a:pt x="373849" y="317500"/>
                </a:lnTo>
                <a:lnTo>
                  <a:pt x="387186" y="322580"/>
                </a:lnTo>
                <a:lnTo>
                  <a:pt x="401105" y="322580"/>
                </a:lnTo>
                <a:lnTo>
                  <a:pt x="413817" y="316230"/>
                </a:lnTo>
                <a:lnTo>
                  <a:pt x="422317" y="307340"/>
                </a:lnTo>
                <a:lnTo>
                  <a:pt x="393255" y="307340"/>
                </a:lnTo>
                <a:lnTo>
                  <a:pt x="385749" y="306070"/>
                </a:lnTo>
                <a:lnTo>
                  <a:pt x="379912" y="302260"/>
                </a:lnTo>
                <a:lnTo>
                  <a:pt x="376130" y="295910"/>
                </a:lnTo>
                <a:lnTo>
                  <a:pt x="375683" y="293370"/>
                </a:lnTo>
                <a:close/>
              </a:path>
              <a:path w="506730" h="505460">
                <a:moveTo>
                  <a:pt x="421542" y="267970"/>
                </a:moveTo>
                <a:lnTo>
                  <a:pt x="393382" y="267970"/>
                </a:lnTo>
                <a:lnTo>
                  <a:pt x="401031" y="270510"/>
                </a:lnTo>
                <a:lnTo>
                  <a:pt x="407276" y="274320"/>
                </a:lnTo>
                <a:lnTo>
                  <a:pt x="411463" y="280670"/>
                </a:lnTo>
                <a:lnTo>
                  <a:pt x="412940" y="288290"/>
                </a:lnTo>
                <a:lnTo>
                  <a:pt x="411313" y="295910"/>
                </a:lnTo>
                <a:lnTo>
                  <a:pt x="407065" y="302260"/>
                </a:lnTo>
                <a:lnTo>
                  <a:pt x="400833" y="306070"/>
                </a:lnTo>
                <a:lnTo>
                  <a:pt x="393255" y="307340"/>
                </a:lnTo>
                <a:lnTo>
                  <a:pt x="422317" y="307340"/>
                </a:lnTo>
                <a:lnTo>
                  <a:pt x="423532" y="306070"/>
                </a:lnTo>
                <a:lnTo>
                  <a:pt x="428210" y="292100"/>
                </a:lnTo>
                <a:lnTo>
                  <a:pt x="427153" y="278130"/>
                </a:lnTo>
                <a:lnTo>
                  <a:pt x="421542" y="267970"/>
                </a:lnTo>
                <a:close/>
              </a:path>
              <a:path w="506730" h="505460">
                <a:moveTo>
                  <a:pt x="92684" y="231140"/>
                </a:moveTo>
                <a:lnTo>
                  <a:pt x="61950" y="260350"/>
                </a:lnTo>
                <a:lnTo>
                  <a:pt x="61891" y="271780"/>
                </a:lnTo>
                <a:lnTo>
                  <a:pt x="65341" y="281940"/>
                </a:lnTo>
                <a:lnTo>
                  <a:pt x="71973" y="290830"/>
                </a:lnTo>
                <a:lnTo>
                  <a:pt x="81457" y="297180"/>
                </a:lnTo>
                <a:lnTo>
                  <a:pt x="96309" y="300990"/>
                </a:lnTo>
                <a:lnTo>
                  <a:pt x="110753" y="298450"/>
                </a:lnTo>
                <a:lnTo>
                  <a:pt x="122687" y="289560"/>
                </a:lnTo>
                <a:lnTo>
                  <a:pt x="124684" y="285750"/>
                </a:lnTo>
                <a:lnTo>
                  <a:pt x="96380" y="285750"/>
                </a:lnTo>
                <a:lnTo>
                  <a:pt x="88833" y="284480"/>
                </a:lnTo>
                <a:lnTo>
                  <a:pt x="82710" y="279400"/>
                </a:lnTo>
                <a:lnTo>
                  <a:pt x="78608" y="273050"/>
                </a:lnTo>
                <a:lnTo>
                  <a:pt x="77127" y="266700"/>
                </a:lnTo>
                <a:lnTo>
                  <a:pt x="78655" y="259080"/>
                </a:lnTo>
                <a:lnTo>
                  <a:pt x="82781" y="252730"/>
                </a:lnTo>
                <a:lnTo>
                  <a:pt x="88903" y="247650"/>
                </a:lnTo>
                <a:lnTo>
                  <a:pt x="96418" y="246380"/>
                </a:lnTo>
                <a:lnTo>
                  <a:pt x="124960" y="246380"/>
                </a:lnTo>
                <a:lnTo>
                  <a:pt x="122715" y="242570"/>
                </a:lnTo>
                <a:lnTo>
                  <a:pt x="114241" y="236220"/>
                </a:lnTo>
                <a:lnTo>
                  <a:pt x="103993" y="232410"/>
                </a:lnTo>
                <a:lnTo>
                  <a:pt x="92684" y="231140"/>
                </a:lnTo>
                <a:close/>
              </a:path>
              <a:path w="506730" h="505460">
                <a:moveTo>
                  <a:pt x="124960" y="246380"/>
                </a:moveTo>
                <a:lnTo>
                  <a:pt x="96418" y="246380"/>
                </a:lnTo>
                <a:lnTo>
                  <a:pt x="103410" y="247650"/>
                </a:lnTo>
                <a:lnTo>
                  <a:pt x="109815" y="251460"/>
                </a:lnTo>
                <a:lnTo>
                  <a:pt x="114179" y="257810"/>
                </a:lnTo>
                <a:lnTo>
                  <a:pt x="115049" y="266700"/>
                </a:lnTo>
                <a:lnTo>
                  <a:pt x="113700" y="274320"/>
                </a:lnTo>
                <a:lnTo>
                  <a:pt x="109896" y="280670"/>
                </a:lnTo>
                <a:lnTo>
                  <a:pt x="104001" y="284480"/>
                </a:lnTo>
                <a:lnTo>
                  <a:pt x="96380" y="285750"/>
                </a:lnTo>
                <a:lnTo>
                  <a:pt x="124684" y="285750"/>
                </a:lnTo>
                <a:lnTo>
                  <a:pt x="130009" y="275590"/>
                </a:lnTo>
                <a:lnTo>
                  <a:pt x="130898" y="273050"/>
                </a:lnTo>
                <a:lnTo>
                  <a:pt x="132156" y="271780"/>
                </a:lnTo>
                <a:lnTo>
                  <a:pt x="195586" y="271780"/>
                </a:lnTo>
                <a:lnTo>
                  <a:pt x="193363" y="269240"/>
                </a:lnTo>
                <a:lnTo>
                  <a:pt x="182549" y="261620"/>
                </a:lnTo>
                <a:lnTo>
                  <a:pt x="176085" y="257810"/>
                </a:lnTo>
                <a:lnTo>
                  <a:pt x="169049" y="256540"/>
                </a:lnTo>
                <a:lnTo>
                  <a:pt x="131305" y="256540"/>
                </a:lnTo>
                <a:lnTo>
                  <a:pt x="129870" y="255270"/>
                </a:lnTo>
                <a:lnTo>
                  <a:pt x="128701" y="252730"/>
                </a:lnTo>
                <a:lnTo>
                  <a:pt x="124960" y="246380"/>
                </a:lnTo>
                <a:close/>
              </a:path>
              <a:path w="506730" h="505460">
                <a:moveTo>
                  <a:pt x="373303" y="30480"/>
                </a:moveTo>
                <a:lnTo>
                  <a:pt x="233359" y="30480"/>
                </a:lnTo>
                <a:lnTo>
                  <a:pt x="282575" y="31750"/>
                </a:lnTo>
                <a:lnTo>
                  <a:pt x="282648" y="116840"/>
                </a:lnTo>
                <a:lnTo>
                  <a:pt x="295152" y="168910"/>
                </a:lnTo>
                <a:lnTo>
                  <a:pt x="329133" y="182880"/>
                </a:lnTo>
                <a:lnTo>
                  <a:pt x="358622" y="182880"/>
                </a:lnTo>
                <a:lnTo>
                  <a:pt x="360019" y="184150"/>
                </a:lnTo>
                <a:lnTo>
                  <a:pt x="361111" y="186690"/>
                </a:lnTo>
                <a:lnTo>
                  <a:pt x="367608" y="196850"/>
                </a:lnTo>
                <a:lnTo>
                  <a:pt x="376878" y="204470"/>
                </a:lnTo>
                <a:lnTo>
                  <a:pt x="388054" y="208280"/>
                </a:lnTo>
                <a:lnTo>
                  <a:pt x="400265" y="208280"/>
                </a:lnTo>
                <a:lnTo>
                  <a:pt x="411321" y="203200"/>
                </a:lnTo>
                <a:lnTo>
                  <a:pt x="420200" y="195580"/>
                </a:lnTo>
                <a:lnTo>
                  <a:pt x="421689" y="193040"/>
                </a:lnTo>
                <a:lnTo>
                  <a:pt x="393446" y="193040"/>
                </a:lnTo>
                <a:lnTo>
                  <a:pt x="385683" y="191770"/>
                </a:lnTo>
                <a:lnTo>
                  <a:pt x="379799" y="186690"/>
                </a:lnTo>
                <a:lnTo>
                  <a:pt x="376068" y="180340"/>
                </a:lnTo>
                <a:lnTo>
                  <a:pt x="374764" y="171450"/>
                </a:lnTo>
                <a:lnTo>
                  <a:pt x="375628" y="167640"/>
                </a:lnTo>
                <a:lnTo>
                  <a:pt x="326847" y="167640"/>
                </a:lnTo>
                <a:lnTo>
                  <a:pt x="315738" y="165100"/>
                </a:lnTo>
                <a:lnTo>
                  <a:pt x="306624" y="158750"/>
                </a:lnTo>
                <a:lnTo>
                  <a:pt x="300445" y="149860"/>
                </a:lnTo>
                <a:lnTo>
                  <a:pt x="298145" y="138430"/>
                </a:lnTo>
                <a:lnTo>
                  <a:pt x="298170" y="35560"/>
                </a:lnTo>
                <a:lnTo>
                  <a:pt x="298221" y="34290"/>
                </a:lnTo>
                <a:lnTo>
                  <a:pt x="381194" y="34290"/>
                </a:lnTo>
                <a:lnTo>
                  <a:pt x="373303" y="30480"/>
                </a:lnTo>
                <a:close/>
              </a:path>
              <a:path w="506730" h="505460">
                <a:moveTo>
                  <a:pt x="421774" y="153670"/>
                </a:moveTo>
                <a:lnTo>
                  <a:pt x="393611" y="153670"/>
                </a:lnTo>
                <a:lnTo>
                  <a:pt x="401092" y="154940"/>
                </a:lnTo>
                <a:lnTo>
                  <a:pt x="407241" y="160020"/>
                </a:lnTo>
                <a:lnTo>
                  <a:pt x="411413" y="166370"/>
                </a:lnTo>
                <a:lnTo>
                  <a:pt x="412965" y="173990"/>
                </a:lnTo>
                <a:lnTo>
                  <a:pt x="411444" y="180340"/>
                </a:lnTo>
                <a:lnTo>
                  <a:pt x="407254" y="186690"/>
                </a:lnTo>
                <a:lnTo>
                  <a:pt x="401039" y="191770"/>
                </a:lnTo>
                <a:lnTo>
                  <a:pt x="393446" y="193040"/>
                </a:lnTo>
                <a:lnTo>
                  <a:pt x="421689" y="193040"/>
                </a:lnTo>
                <a:lnTo>
                  <a:pt x="426156" y="185420"/>
                </a:lnTo>
                <a:lnTo>
                  <a:pt x="428447" y="173990"/>
                </a:lnTo>
                <a:lnTo>
                  <a:pt x="426629" y="162560"/>
                </a:lnTo>
                <a:lnTo>
                  <a:pt x="421774" y="153670"/>
                </a:lnTo>
                <a:close/>
              </a:path>
              <a:path w="506730" h="505460">
                <a:moveTo>
                  <a:pt x="163169" y="113030"/>
                </a:moveTo>
                <a:lnTo>
                  <a:pt x="151752" y="113030"/>
                </a:lnTo>
                <a:lnTo>
                  <a:pt x="140251" y="116840"/>
                </a:lnTo>
                <a:lnTo>
                  <a:pt x="131062" y="124460"/>
                </a:lnTo>
                <a:lnTo>
                  <a:pt x="124832" y="133350"/>
                </a:lnTo>
                <a:lnTo>
                  <a:pt x="122212" y="144780"/>
                </a:lnTo>
                <a:lnTo>
                  <a:pt x="123560" y="157480"/>
                </a:lnTo>
                <a:lnTo>
                  <a:pt x="128543" y="167640"/>
                </a:lnTo>
                <a:lnTo>
                  <a:pt x="136678" y="176530"/>
                </a:lnTo>
                <a:lnTo>
                  <a:pt x="147485" y="181610"/>
                </a:lnTo>
                <a:lnTo>
                  <a:pt x="161273" y="182880"/>
                </a:lnTo>
                <a:lnTo>
                  <a:pt x="174021" y="177800"/>
                </a:lnTo>
                <a:lnTo>
                  <a:pt x="184293" y="170180"/>
                </a:lnTo>
                <a:lnTo>
                  <a:pt x="185565" y="167640"/>
                </a:lnTo>
                <a:lnTo>
                  <a:pt x="156933" y="167640"/>
                </a:lnTo>
                <a:lnTo>
                  <a:pt x="149421" y="165100"/>
                </a:lnTo>
                <a:lnTo>
                  <a:pt x="143265" y="161290"/>
                </a:lnTo>
                <a:lnTo>
                  <a:pt x="139124" y="154940"/>
                </a:lnTo>
                <a:lnTo>
                  <a:pt x="137655" y="147320"/>
                </a:lnTo>
                <a:lnTo>
                  <a:pt x="139258" y="139700"/>
                </a:lnTo>
                <a:lnTo>
                  <a:pt x="143470" y="133350"/>
                </a:lnTo>
                <a:lnTo>
                  <a:pt x="149651" y="129540"/>
                </a:lnTo>
                <a:lnTo>
                  <a:pt x="157162" y="128270"/>
                </a:lnTo>
                <a:lnTo>
                  <a:pt x="185316" y="128270"/>
                </a:lnTo>
                <a:lnTo>
                  <a:pt x="182952" y="124460"/>
                </a:lnTo>
                <a:lnTo>
                  <a:pt x="173913" y="116840"/>
                </a:lnTo>
                <a:lnTo>
                  <a:pt x="163169" y="113030"/>
                </a:lnTo>
                <a:close/>
              </a:path>
              <a:path w="506730" h="505460">
                <a:moveTo>
                  <a:pt x="185316" y="128270"/>
                </a:moveTo>
                <a:lnTo>
                  <a:pt x="157162" y="128270"/>
                </a:lnTo>
                <a:lnTo>
                  <a:pt x="164142" y="129540"/>
                </a:lnTo>
                <a:lnTo>
                  <a:pt x="170532" y="133350"/>
                </a:lnTo>
                <a:lnTo>
                  <a:pt x="174907" y="139700"/>
                </a:lnTo>
                <a:lnTo>
                  <a:pt x="175844" y="147320"/>
                </a:lnTo>
                <a:lnTo>
                  <a:pt x="175004" y="154940"/>
                </a:lnTo>
                <a:lnTo>
                  <a:pt x="170894" y="161290"/>
                </a:lnTo>
                <a:lnTo>
                  <a:pt x="164532" y="165100"/>
                </a:lnTo>
                <a:lnTo>
                  <a:pt x="156933" y="167640"/>
                </a:lnTo>
                <a:lnTo>
                  <a:pt x="185565" y="167640"/>
                </a:lnTo>
                <a:lnTo>
                  <a:pt x="190652" y="157480"/>
                </a:lnTo>
                <a:lnTo>
                  <a:pt x="191503" y="153670"/>
                </a:lnTo>
                <a:lnTo>
                  <a:pt x="256732" y="153670"/>
                </a:lnTo>
                <a:lnTo>
                  <a:pt x="254996" y="151130"/>
                </a:lnTo>
                <a:lnTo>
                  <a:pt x="240576" y="140970"/>
                </a:lnTo>
                <a:lnTo>
                  <a:pt x="222478" y="138430"/>
                </a:lnTo>
                <a:lnTo>
                  <a:pt x="192024" y="138430"/>
                </a:lnTo>
                <a:lnTo>
                  <a:pt x="190512" y="137160"/>
                </a:lnTo>
                <a:lnTo>
                  <a:pt x="189255" y="134620"/>
                </a:lnTo>
                <a:lnTo>
                  <a:pt x="185316" y="128270"/>
                </a:lnTo>
                <a:close/>
              </a:path>
              <a:path w="506730" h="505460">
                <a:moveTo>
                  <a:pt x="388617" y="138430"/>
                </a:moveTo>
                <a:lnTo>
                  <a:pt x="359549" y="165100"/>
                </a:lnTo>
                <a:lnTo>
                  <a:pt x="358660" y="167640"/>
                </a:lnTo>
                <a:lnTo>
                  <a:pt x="375628" y="167640"/>
                </a:lnTo>
                <a:lnTo>
                  <a:pt x="376205" y="165100"/>
                </a:lnTo>
                <a:lnTo>
                  <a:pt x="380168" y="158750"/>
                </a:lnTo>
                <a:lnTo>
                  <a:pt x="386140" y="154940"/>
                </a:lnTo>
                <a:lnTo>
                  <a:pt x="393611" y="153670"/>
                </a:lnTo>
                <a:lnTo>
                  <a:pt x="421774" y="153670"/>
                </a:lnTo>
                <a:lnTo>
                  <a:pt x="421081" y="152400"/>
                </a:lnTo>
                <a:lnTo>
                  <a:pt x="412341" y="143510"/>
                </a:lnTo>
                <a:lnTo>
                  <a:pt x="400951" y="139700"/>
                </a:lnTo>
                <a:lnTo>
                  <a:pt x="388617" y="138430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142504" y="503216"/>
            <a:ext cx="93980" cy="508634"/>
          </a:xfrm>
          <a:custGeom>
            <a:avLst/>
            <a:gdLst/>
            <a:ahLst/>
            <a:cxnLst/>
            <a:rect l="l" t="t" r="r" b="b"/>
            <a:pathLst>
              <a:path w="93980" h="508635">
                <a:moveTo>
                  <a:pt x="93256" y="506018"/>
                </a:moveTo>
                <a:lnTo>
                  <a:pt x="12" y="505993"/>
                </a:lnTo>
                <a:lnTo>
                  <a:pt x="0" y="508406"/>
                </a:lnTo>
                <a:lnTo>
                  <a:pt x="93230" y="508431"/>
                </a:lnTo>
                <a:lnTo>
                  <a:pt x="93256" y="506018"/>
                </a:lnTo>
                <a:close/>
              </a:path>
              <a:path w="93980" h="508635">
                <a:moveTo>
                  <a:pt x="93256" y="503504"/>
                </a:moveTo>
                <a:lnTo>
                  <a:pt x="12" y="503478"/>
                </a:lnTo>
                <a:lnTo>
                  <a:pt x="0" y="505891"/>
                </a:lnTo>
                <a:lnTo>
                  <a:pt x="93230" y="505917"/>
                </a:lnTo>
                <a:lnTo>
                  <a:pt x="93256" y="503504"/>
                </a:lnTo>
                <a:close/>
              </a:path>
              <a:path w="93980" h="508635">
                <a:moveTo>
                  <a:pt x="93281" y="481939"/>
                </a:moveTo>
                <a:lnTo>
                  <a:pt x="93268" y="479513"/>
                </a:lnTo>
                <a:lnTo>
                  <a:pt x="38" y="479488"/>
                </a:lnTo>
                <a:lnTo>
                  <a:pt x="50" y="481901"/>
                </a:lnTo>
                <a:lnTo>
                  <a:pt x="93281" y="481939"/>
                </a:lnTo>
                <a:close/>
              </a:path>
              <a:path w="93980" h="508635">
                <a:moveTo>
                  <a:pt x="93281" y="479412"/>
                </a:moveTo>
                <a:lnTo>
                  <a:pt x="93268" y="476999"/>
                </a:lnTo>
                <a:lnTo>
                  <a:pt x="38" y="476973"/>
                </a:lnTo>
                <a:lnTo>
                  <a:pt x="50" y="479386"/>
                </a:lnTo>
                <a:lnTo>
                  <a:pt x="93281" y="479412"/>
                </a:lnTo>
                <a:close/>
              </a:path>
              <a:path w="93980" h="508635">
                <a:moveTo>
                  <a:pt x="93306" y="455434"/>
                </a:moveTo>
                <a:lnTo>
                  <a:pt x="93294" y="453034"/>
                </a:lnTo>
                <a:lnTo>
                  <a:pt x="63" y="452996"/>
                </a:lnTo>
                <a:lnTo>
                  <a:pt x="63" y="455409"/>
                </a:lnTo>
                <a:lnTo>
                  <a:pt x="93306" y="455434"/>
                </a:lnTo>
                <a:close/>
              </a:path>
              <a:path w="93980" h="508635">
                <a:moveTo>
                  <a:pt x="93306" y="452907"/>
                </a:moveTo>
                <a:lnTo>
                  <a:pt x="93294" y="450507"/>
                </a:lnTo>
                <a:lnTo>
                  <a:pt x="63" y="450481"/>
                </a:lnTo>
                <a:lnTo>
                  <a:pt x="63" y="452894"/>
                </a:lnTo>
                <a:lnTo>
                  <a:pt x="93306" y="452907"/>
                </a:lnTo>
                <a:close/>
              </a:path>
              <a:path w="93980" h="508635">
                <a:moveTo>
                  <a:pt x="93357" y="426516"/>
                </a:moveTo>
                <a:lnTo>
                  <a:pt x="127" y="426491"/>
                </a:lnTo>
                <a:lnTo>
                  <a:pt x="127" y="428904"/>
                </a:lnTo>
                <a:lnTo>
                  <a:pt x="93345" y="428929"/>
                </a:lnTo>
                <a:lnTo>
                  <a:pt x="93357" y="426516"/>
                </a:lnTo>
                <a:close/>
              </a:path>
              <a:path w="93980" h="508635">
                <a:moveTo>
                  <a:pt x="93357" y="424002"/>
                </a:moveTo>
                <a:lnTo>
                  <a:pt x="127" y="423976"/>
                </a:lnTo>
                <a:lnTo>
                  <a:pt x="127" y="426389"/>
                </a:lnTo>
                <a:lnTo>
                  <a:pt x="93345" y="426415"/>
                </a:lnTo>
                <a:lnTo>
                  <a:pt x="93357" y="424002"/>
                </a:lnTo>
                <a:close/>
              </a:path>
              <a:path w="93980" h="508635">
                <a:moveTo>
                  <a:pt x="93395" y="400037"/>
                </a:moveTo>
                <a:lnTo>
                  <a:pt x="152" y="400011"/>
                </a:lnTo>
                <a:lnTo>
                  <a:pt x="152" y="402412"/>
                </a:lnTo>
                <a:lnTo>
                  <a:pt x="93395" y="402437"/>
                </a:lnTo>
                <a:lnTo>
                  <a:pt x="93395" y="400037"/>
                </a:lnTo>
                <a:close/>
              </a:path>
              <a:path w="93980" h="508635">
                <a:moveTo>
                  <a:pt x="93395" y="397510"/>
                </a:moveTo>
                <a:lnTo>
                  <a:pt x="152" y="397484"/>
                </a:lnTo>
                <a:lnTo>
                  <a:pt x="152" y="399897"/>
                </a:lnTo>
                <a:lnTo>
                  <a:pt x="93395" y="399923"/>
                </a:lnTo>
                <a:lnTo>
                  <a:pt x="93395" y="397510"/>
                </a:lnTo>
                <a:close/>
              </a:path>
              <a:path w="93980" h="508635">
                <a:moveTo>
                  <a:pt x="93446" y="375932"/>
                </a:moveTo>
                <a:lnTo>
                  <a:pt x="93433" y="373532"/>
                </a:lnTo>
                <a:lnTo>
                  <a:pt x="203" y="373507"/>
                </a:lnTo>
                <a:lnTo>
                  <a:pt x="215" y="375920"/>
                </a:lnTo>
                <a:lnTo>
                  <a:pt x="93446" y="375932"/>
                </a:lnTo>
                <a:close/>
              </a:path>
              <a:path w="93980" h="508635">
                <a:moveTo>
                  <a:pt x="93446" y="373418"/>
                </a:moveTo>
                <a:lnTo>
                  <a:pt x="93433" y="371017"/>
                </a:lnTo>
                <a:lnTo>
                  <a:pt x="203" y="370992"/>
                </a:lnTo>
                <a:lnTo>
                  <a:pt x="215" y="373392"/>
                </a:lnTo>
                <a:lnTo>
                  <a:pt x="93446" y="373418"/>
                </a:lnTo>
                <a:close/>
              </a:path>
              <a:path w="93980" h="508635">
                <a:moveTo>
                  <a:pt x="93472" y="347027"/>
                </a:moveTo>
                <a:lnTo>
                  <a:pt x="241" y="347002"/>
                </a:lnTo>
                <a:lnTo>
                  <a:pt x="228" y="349415"/>
                </a:lnTo>
                <a:lnTo>
                  <a:pt x="93459" y="349440"/>
                </a:lnTo>
                <a:lnTo>
                  <a:pt x="93472" y="347027"/>
                </a:lnTo>
                <a:close/>
              </a:path>
              <a:path w="93980" h="508635">
                <a:moveTo>
                  <a:pt x="93472" y="344500"/>
                </a:moveTo>
                <a:lnTo>
                  <a:pt x="241" y="344474"/>
                </a:lnTo>
                <a:lnTo>
                  <a:pt x="228" y="346900"/>
                </a:lnTo>
                <a:lnTo>
                  <a:pt x="93459" y="346925"/>
                </a:lnTo>
                <a:lnTo>
                  <a:pt x="93472" y="344500"/>
                </a:lnTo>
                <a:close/>
              </a:path>
              <a:path w="93980" h="508635">
                <a:moveTo>
                  <a:pt x="93522" y="320535"/>
                </a:moveTo>
                <a:lnTo>
                  <a:pt x="279" y="320509"/>
                </a:lnTo>
                <a:lnTo>
                  <a:pt x="279" y="322910"/>
                </a:lnTo>
                <a:lnTo>
                  <a:pt x="93510" y="322935"/>
                </a:lnTo>
                <a:lnTo>
                  <a:pt x="93522" y="320535"/>
                </a:lnTo>
                <a:close/>
              </a:path>
              <a:path w="93980" h="508635">
                <a:moveTo>
                  <a:pt x="93522" y="318020"/>
                </a:moveTo>
                <a:lnTo>
                  <a:pt x="279" y="317995"/>
                </a:lnTo>
                <a:lnTo>
                  <a:pt x="279" y="320395"/>
                </a:lnTo>
                <a:lnTo>
                  <a:pt x="93510" y="320421"/>
                </a:lnTo>
                <a:lnTo>
                  <a:pt x="93522" y="318020"/>
                </a:lnTo>
                <a:close/>
              </a:path>
              <a:path w="93980" h="508635">
                <a:moveTo>
                  <a:pt x="93573" y="294030"/>
                </a:moveTo>
                <a:lnTo>
                  <a:pt x="342" y="294005"/>
                </a:lnTo>
                <a:lnTo>
                  <a:pt x="330" y="296405"/>
                </a:lnTo>
                <a:lnTo>
                  <a:pt x="93548" y="296430"/>
                </a:lnTo>
                <a:lnTo>
                  <a:pt x="93573" y="294030"/>
                </a:lnTo>
                <a:close/>
              </a:path>
              <a:path w="93980" h="508635">
                <a:moveTo>
                  <a:pt x="93573" y="291503"/>
                </a:moveTo>
                <a:lnTo>
                  <a:pt x="342" y="291490"/>
                </a:lnTo>
                <a:lnTo>
                  <a:pt x="330" y="293890"/>
                </a:lnTo>
                <a:lnTo>
                  <a:pt x="93548" y="293916"/>
                </a:lnTo>
                <a:lnTo>
                  <a:pt x="93573" y="291503"/>
                </a:lnTo>
                <a:close/>
              </a:path>
              <a:path w="93980" h="508635">
                <a:moveTo>
                  <a:pt x="93586" y="267525"/>
                </a:moveTo>
                <a:lnTo>
                  <a:pt x="355" y="267500"/>
                </a:lnTo>
                <a:lnTo>
                  <a:pt x="368" y="269913"/>
                </a:lnTo>
                <a:lnTo>
                  <a:pt x="93586" y="269938"/>
                </a:lnTo>
                <a:lnTo>
                  <a:pt x="93586" y="267525"/>
                </a:lnTo>
                <a:close/>
              </a:path>
              <a:path w="93980" h="508635">
                <a:moveTo>
                  <a:pt x="93586" y="264998"/>
                </a:moveTo>
                <a:lnTo>
                  <a:pt x="355" y="264972"/>
                </a:lnTo>
                <a:lnTo>
                  <a:pt x="368" y="267398"/>
                </a:lnTo>
                <a:lnTo>
                  <a:pt x="93586" y="267423"/>
                </a:lnTo>
                <a:lnTo>
                  <a:pt x="93586" y="264998"/>
                </a:lnTo>
                <a:close/>
              </a:path>
              <a:path w="93980" h="508635">
                <a:moveTo>
                  <a:pt x="93624" y="241020"/>
                </a:moveTo>
                <a:lnTo>
                  <a:pt x="393" y="240995"/>
                </a:lnTo>
                <a:lnTo>
                  <a:pt x="406" y="243420"/>
                </a:lnTo>
                <a:lnTo>
                  <a:pt x="93624" y="243446"/>
                </a:lnTo>
                <a:lnTo>
                  <a:pt x="93624" y="241020"/>
                </a:lnTo>
                <a:close/>
              </a:path>
              <a:path w="93980" h="508635">
                <a:moveTo>
                  <a:pt x="93624" y="238506"/>
                </a:moveTo>
                <a:lnTo>
                  <a:pt x="393" y="238480"/>
                </a:lnTo>
                <a:lnTo>
                  <a:pt x="406" y="240906"/>
                </a:lnTo>
                <a:lnTo>
                  <a:pt x="93624" y="240919"/>
                </a:lnTo>
                <a:lnTo>
                  <a:pt x="93624" y="238506"/>
                </a:lnTo>
                <a:close/>
              </a:path>
              <a:path w="93980" h="508635">
                <a:moveTo>
                  <a:pt x="93675" y="214528"/>
                </a:moveTo>
                <a:lnTo>
                  <a:pt x="444" y="214503"/>
                </a:lnTo>
                <a:lnTo>
                  <a:pt x="457" y="216916"/>
                </a:lnTo>
                <a:lnTo>
                  <a:pt x="93675" y="216941"/>
                </a:lnTo>
                <a:lnTo>
                  <a:pt x="93675" y="214528"/>
                </a:lnTo>
                <a:close/>
              </a:path>
              <a:path w="93980" h="508635">
                <a:moveTo>
                  <a:pt x="93675" y="212013"/>
                </a:moveTo>
                <a:lnTo>
                  <a:pt x="444" y="211988"/>
                </a:lnTo>
                <a:lnTo>
                  <a:pt x="457" y="214401"/>
                </a:lnTo>
                <a:lnTo>
                  <a:pt x="93675" y="214426"/>
                </a:lnTo>
                <a:lnTo>
                  <a:pt x="93675" y="212013"/>
                </a:lnTo>
                <a:close/>
              </a:path>
              <a:path w="93980" h="508635">
                <a:moveTo>
                  <a:pt x="93916" y="53009"/>
                </a:moveTo>
                <a:lnTo>
                  <a:pt x="673" y="52984"/>
                </a:lnTo>
                <a:lnTo>
                  <a:pt x="673" y="53263"/>
                </a:lnTo>
                <a:lnTo>
                  <a:pt x="482" y="53251"/>
                </a:lnTo>
                <a:lnTo>
                  <a:pt x="292" y="199936"/>
                </a:lnTo>
                <a:lnTo>
                  <a:pt x="292" y="202463"/>
                </a:lnTo>
                <a:lnTo>
                  <a:pt x="93484" y="202488"/>
                </a:lnTo>
                <a:lnTo>
                  <a:pt x="93484" y="199961"/>
                </a:lnTo>
                <a:lnTo>
                  <a:pt x="93687" y="57937"/>
                </a:lnTo>
                <a:lnTo>
                  <a:pt x="93891" y="57937"/>
                </a:lnTo>
                <a:lnTo>
                  <a:pt x="93916" y="55537"/>
                </a:lnTo>
                <a:lnTo>
                  <a:pt x="93675" y="55537"/>
                </a:lnTo>
                <a:lnTo>
                  <a:pt x="93891" y="55422"/>
                </a:lnTo>
                <a:lnTo>
                  <a:pt x="93916" y="53009"/>
                </a:lnTo>
                <a:close/>
              </a:path>
              <a:path w="93980" h="508635">
                <a:moveTo>
                  <a:pt x="93967" y="29032"/>
                </a:moveTo>
                <a:lnTo>
                  <a:pt x="749" y="29006"/>
                </a:lnTo>
                <a:lnTo>
                  <a:pt x="723" y="31419"/>
                </a:lnTo>
                <a:lnTo>
                  <a:pt x="93954" y="31445"/>
                </a:lnTo>
                <a:lnTo>
                  <a:pt x="93967" y="29032"/>
                </a:lnTo>
                <a:close/>
              </a:path>
              <a:path w="93980" h="508635">
                <a:moveTo>
                  <a:pt x="93967" y="26517"/>
                </a:moveTo>
                <a:lnTo>
                  <a:pt x="749" y="26492"/>
                </a:lnTo>
                <a:lnTo>
                  <a:pt x="723" y="28905"/>
                </a:lnTo>
                <a:lnTo>
                  <a:pt x="93954" y="28930"/>
                </a:lnTo>
                <a:lnTo>
                  <a:pt x="93967" y="26517"/>
                </a:lnTo>
                <a:close/>
              </a:path>
              <a:path w="93980" h="508635">
                <a:moveTo>
                  <a:pt x="93980" y="2540"/>
                </a:moveTo>
                <a:lnTo>
                  <a:pt x="736" y="2514"/>
                </a:lnTo>
                <a:lnTo>
                  <a:pt x="762" y="4914"/>
                </a:lnTo>
                <a:lnTo>
                  <a:pt x="93980" y="4940"/>
                </a:lnTo>
                <a:lnTo>
                  <a:pt x="93980" y="2540"/>
                </a:lnTo>
                <a:close/>
              </a:path>
              <a:path w="93980" h="508635">
                <a:moveTo>
                  <a:pt x="93980" y="25"/>
                </a:moveTo>
                <a:lnTo>
                  <a:pt x="736" y="0"/>
                </a:lnTo>
                <a:lnTo>
                  <a:pt x="762" y="2400"/>
                </a:lnTo>
                <a:lnTo>
                  <a:pt x="93980" y="2425"/>
                </a:lnTo>
                <a:lnTo>
                  <a:pt x="93980" y="25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45805" y="444779"/>
            <a:ext cx="10294443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2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ERGONOMICA</a:t>
            </a:r>
            <a:r>
              <a:rPr kumimoji="0" lang="pt-BR" sz="2400" b="0" i="0" u="none" strike="noStrike" kern="1200" cap="none" spc="-2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MENTE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DESE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NHA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D</a:t>
            </a:r>
            <a:r>
              <a:rPr lang="pt-BR" sz="2400" dirty="0">
                <a:solidFill>
                  <a:prstClr val="black"/>
                </a:solidFill>
                <a:latin typeface="Nobel BL Regular"/>
                <a:cs typeface="Nobel BL Regular"/>
              </a:rPr>
              <a:t>O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 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spc="-10" dirty="0">
                <a:solidFill>
                  <a:prstClr val="black"/>
                </a:solidFill>
                <a:latin typeface="Nobel BL Regular"/>
                <a:cs typeface="Nobel BL Regular"/>
              </a:rPr>
              <a:t>PARA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lang="pt-BR" sz="2400" spc="-40" dirty="0">
                <a:solidFill>
                  <a:srgbClr val="5DC5EC"/>
                </a:solidFill>
                <a:latin typeface="Nobel BL Regular"/>
                <a:cs typeface="Nobel BL Regular"/>
              </a:rPr>
              <a:t>V</a:t>
            </a: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O</a:t>
            </a:r>
            <a:r>
              <a:rPr kumimoji="0" lang="pt-BR" sz="2400" b="0" i="0" u="none" strike="noStrike" kern="1200" cap="none" spc="-4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CÊ</a:t>
            </a: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lang="pt-BR" sz="2400" dirty="0">
                <a:solidFill>
                  <a:prstClr val="black"/>
                </a:solidFill>
                <a:latin typeface="Nobel BL Regular"/>
                <a:cs typeface="Nobel BL Regular"/>
              </a:rPr>
              <a:t>E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lang="pt-BR" sz="2400" spc="-30" dirty="0">
                <a:solidFill>
                  <a:srgbClr val="5DC5EC"/>
                </a:solidFill>
                <a:latin typeface="Nobel BL Regular"/>
                <a:cs typeface="Nobel BL Regular"/>
              </a:rPr>
              <a:t>S</a:t>
            </a:r>
            <a:r>
              <a:rPr kumimoji="0" sz="2400" b="0" i="0" u="none" strike="noStrike" kern="1200" cap="none" spc="-3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U</a:t>
            </a:r>
            <a:r>
              <a:rPr kumimoji="0" lang="pt-BR" sz="2400" b="0" i="0" u="none" strike="noStrike" kern="1200" cap="none" spc="-3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A</a:t>
            </a:r>
            <a:r>
              <a:rPr kumimoji="0" sz="240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CL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Í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NIC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A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</p:txBody>
      </p:sp>
      <p:pic>
        <p:nvPicPr>
          <p:cNvPr id="47" name="mic_white.wmv">
            <a:hlinkClick r:id="" action="ppaction://media"/>
            <a:extLst>
              <a:ext uri="{FF2B5EF4-FFF2-40B4-BE49-F238E27FC236}">
                <a16:creationId xmlns:a16="http://schemas.microsoft.com/office/drawing/2014/main" id="{6BD3EBE2-24F9-45FB-AEB2-5C21201675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8880" r="8305"/>
          <a:stretch/>
        </p:blipFill>
        <p:spPr>
          <a:xfrm>
            <a:off x="8434807" y="1170424"/>
            <a:ext cx="3842257" cy="296819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B54560B-D9D1-4AAC-8A47-1ABAA059EF49}"/>
              </a:ext>
            </a:extLst>
          </p:cNvPr>
          <p:cNvSpPr/>
          <p:nvPr/>
        </p:nvSpPr>
        <p:spPr>
          <a:xfrm>
            <a:off x="963930" y="1383268"/>
            <a:ext cx="5408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marR="43180" lvl="0" indent="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10" dirty="0">
                <a:solidFill>
                  <a:srgbClr val="575756"/>
                </a:solidFill>
                <a:latin typeface="Helvetica-Light"/>
              </a:rPr>
              <a:t>O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 TENEO™ 317 M</a:t>
            </a:r>
            <a:r>
              <a:rPr kumimoji="0" lang="pt-BR" sz="1800" b="0" i="0" u="none" strike="noStrike" kern="1200" cap="none" spc="-10" normalizeH="0" baseline="3000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2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 </a:t>
            </a:r>
            <a:r>
              <a:rPr lang="pt-BR" spc="-10" dirty="0">
                <a:solidFill>
                  <a:srgbClr val="575756"/>
                </a:solidFill>
                <a:latin typeface="Helvetica-Light"/>
              </a:rPr>
              <a:t>cabe em uma sala de 12m</a:t>
            </a:r>
            <a:r>
              <a:rPr lang="pt-BR" spc="-10" baseline="34000" dirty="0">
                <a:solidFill>
                  <a:srgbClr val="575756"/>
                </a:solidFill>
                <a:latin typeface="Helvetica-Light"/>
              </a:rPr>
              <a:t>2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+mn-cs"/>
              </a:rPr>
              <a:t> </a:t>
            </a:r>
          </a:p>
        </p:txBody>
      </p:sp>
      <p:sp>
        <p:nvSpPr>
          <p:cNvPr id="15" name="object 35">
            <a:extLst>
              <a:ext uri="{FF2B5EF4-FFF2-40B4-BE49-F238E27FC236}">
                <a16:creationId xmlns:a16="http://schemas.microsoft.com/office/drawing/2014/main" id="{9D3FDA20-44F4-46E0-8FEC-C64B7FD2C5F4}"/>
              </a:ext>
            </a:extLst>
          </p:cNvPr>
          <p:cNvSpPr/>
          <p:nvPr/>
        </p:nvSpPr>
        <p:spPr>
          <a:xfrm>
            <a:off x="726342" y="1009678"/>
            <a:ext cx="45719" cy="4446810"/>
          </a:xfrm>
          <a:custGeom>
            <a:avLst/>
            <a:gdLst/>
            <a:ahLst/>
            <a:cxnLst/>
            <a:rect l="l" t="t" r="r" b="b"/>
            <a:pathLst>
              <a:path h="1391285">
                <a:moveTo>
                  <a:pt x="0" y="0"/>
                </a:moveTo>
                <a:lnTo>
                  <a:pt x="0" y="1390853"/>
                </a:lnTo>
              </a:path>
            </a:pathLst>
          </a:custGeom>
          <a:ln w="12700">
            <a:solidFill>
              <a:srgbClr val="5DC5E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37605452-C9C9-4165-8B30-52812F10D59A}"/>
              </a:ext>
            </a:extLst>
          </p:cNvPr>
          <p:cNvSpPr/>
          <p:nvPr/>
        </p:nvSpPr>
        <p:spPr>
          <a:xfrm>
            <a:off x="0" y="5858999"/>
            <a:ext cx="12193193" cy="999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44">
            <a:extLst>
              <a:ext uri="{FF2B5EF4-FFF2-40B4-BE49-F238E27FC236}">
                <a16:creationId xmlns:a16="http://schemas.microsoft.com/office/drawing/2014/main" id="{FF7D4EF0-7ED1-4152-AFAF-AEDDB9EB85E6}"/>
              </a:ext>
            </a:extLst>
          </p:cNvPr>
          <p:cNvSpPr/>
          <p:nvPr/>
        </p:nvSpPr>
        <p:spPr>
          <a:xfrm>
            <a:off x="10378940" y="6298512"/>
            <a:ext cx="1353223" cy="1022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030485C3-5C32-4517-A344-8663CBD5CE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19800"/>
            <a:ext cx="2021094" cy="59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2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67600" y="0"/>
            <a:ext cx="4725592" cy="30174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4500" y="5742472"/>
            <a:ext cx="45694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pt-BR" sz="700" spc="-10" dirty="0">
                <a:solidFill>
                  <a:srgbClr val="575756"/>
                </a:solidFill>
                <a:latin typeface="Helvetica-Light"/>
                <a:cs typeface="Helvetica-Light"/>
              </a:rPr>
              <a:t>* Baseado em cálculos usando uma Zona Óptica de 6 mm e um tratamento </a:t>
            </a:r>
            <a:r>
              <a:rPr lang="pt-BR" sz="700" spc="-10" dirty="0" err="1">
                <a:solidFill>
                  <a:srgbClr val="575756"/>
                </a:solidFill>
                <a:latin typeface="Helvetica-Light"/>
                <a:cs typeface="Helvetica-Light"/>
              </a:rPr>
              <a:t>míopico</a:t>
            </a:r>
            <a:r>
              <a:rPr lang="pt-BR" sz="700" spc="-10" dirty="0">
                <a:solidFill>
                  <a:srgbClr val="575756"/>
                </a:solidFill>
                <a:latin typeface="Helvetica-Light"/>
                <a:cs typeface="Helvetica-Light"/>
              </a:rPr>
              <a:t> padrão (modo PROSCAN ECO).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57197" y="5667393"/>
            <a:ext cx="1191895" cy="0"/>
          </a:xfrm>
          <a:custGeom>
            <a:avLst/>
            <a:gdLst/>
            <a:ahLst/>
            <a:cxnLst/>
            <a:rect l="l" t="t" r="r" b="b"/>
            <a:pathLst>
              <a:path w="1191895">
                <a:moveTo>
                  <a:pt x="119160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9F9F9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00200" y="1155282"/>
            <a:ext cx="7383780" cy="40735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1778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" dirty="0">
                <a:solidFill>
                  <a:srgbClr val="575756"/>
                </a:solidFill>
                <a:latin typeface="Helvetica-Light"/>
                <a:cs typeface="Helvetica-Light"/>
              </a:rPr>
              <a:t>O</a:t>
            </a:r>
            <a:r>
              <a:rPr kumimoji="0" lang="en-US" sz="24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TENEO™ 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317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M</a:t>
            </a:r>
            <a:r>
              <a:rPr kumimoji="0" lang="en-US" sz="2400" b="1" i="0" u="none" strike="noStrike" kern="1200" cap="none" spc="0" normalizeH="0" baseline="31746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2  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é </a:t>
            </a:r>
            <a:r>
              <a:rPr kumimoji="0" lang="en-US" sz="2400" b="1" i="0" u="none" strike="noStrike" kern="1200" cap="none" spc="-10" normalizeH="0" baseline="0" noProof="0" dirty="0" err="1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tão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lang="en-US" sz="2400" b="1" i="0" u="none" strike="noStrike" kern="1200" cap="none" spc="-10" normalizeH="0" baseline="0" noProof="0" dirty="0" err="1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rápido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lang="en-US" sz="2400" b="1" i="0" u="none" strike="noStrike" kern="1200" cap="none" spc="-10" normalizeH="0" baseline="0" noProof="0" dirty="0" err="1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quanto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1</a:t>
            </a:r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s/D.*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  <a:p>
            <a:pPr marL="50800" marR="1778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50800" marR="1778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50800" marR="1778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575756"/>
                </a:solidFill>
                <a:latin typeface="Helvetica-Light"/>
                <a:cs typeface="Helvetica-Light"/>
              </a:rPr>
              <a:t>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TEMPO REAL DE TRATAMENTO </a:t>
            </a:r>
            <a:r>
              <a:rPr lang="en-US" dirty="0">
                <a:solidFill>
                  <a:srgbClr val="575756"/>
                </a:solidFill>
                <a:latin typeface="Helvetica-Light"/>
                <a:cs typeface="Helvetica"/>
              </a:rPr>
              <a:t>de um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excimer laser é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influenciado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por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vários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fatores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que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estão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todos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interrelacionados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: </a:t>
            </a:r>
          </a:p>
          <a:p>
            <a:pPr marL="336550" marR="17780" lvl="0" indent="-28575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>
                <a:solidFill>
                  <a:srgbClr val="575756"/>
                </a:solidFill>
                <a:latin typeface="Helvetica-Light"/>
                <a:cs typeface="Helvetica-Light"/>
              </a:rPr>
              <a:t>Taxa</a:t>
            </a:r>
            <a:r>
              <a:rPr lang="es-ES" dirty="0">
                <a:solidFill>
                  <a:srgbClr val="575756"/>
                </a:solidFill>
                <a:latin typeface="Helvetica-Light"/>
                <a:cs typeface="Helvetica-Light"/>
              </a:rPr>
              <a:t> de </a:t>
            </a:r>
            <a:r>
              <a:rPr lang="es-ES" dirty="0" err="1">
                <a:solidFill>
                  <a:srgbClr val="575756"/>
                </a:solidFill>
                <a:latin typeface="Helvetica-Light"/>
                <a:cs typeface="Helvetica-Light"/>
              </a:rPr>
              <a:t>repetição</a:t>
            </a:r>
            <a:r>
              <a:rPr lang="es-ES" dirty="0">
                <a:solidFill>
                  <a:srgbClr val="575756"/>
                </a:solidFill>
                <a:latin typeface="Helvetica-Light"/>
                <a:cs typeface="Helvetica-Light"/>
              </a:rPr>
              <a:t> dos disparos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336550" marR="17780" lvl="0" indent="-28575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solidFill>
                  <a:srgbClr val="575756"/>
                </a:solidFill>
                <a:latin typeface="Helvetica-Light"/>
                <a:cs typeface="Helvetica-Light"/>
              </a:rPr>
              <a:t>D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istribui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çã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o</a:t>
            </a:r>
            <a:r>
              <a:rPr lang="pt-BR" dirty="0">
                <a:solidFill>
                  <a:srgbClr val="575756"/>
                </a:solidFill>
                <a:latin typeface="Helvetica-Light"/>
                <a:cs typeface="Helvetica-Light"/>
              </a:rPr>
              <a:t> dos disparos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336550" marR="17780" lvl="0" indent="-28575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>
                <a:solidFill>
                  <a:srgbClr val="575756"/>
                </a:solidFill>
                <a:latin typeface="Helvetica-Light"/>
                <a:cs typeface="Helvetica-Light"/>
              </a:rPr>
              <a:t>Fluência</a:t>
            </a:r>
            <a:r>
              <a:rPr lang="es-ES" dirty="0">
                <a:solidFill>
                  <a:srgbClr val="575756"/>
                </a:solidFill>
                <a:latin typeface="Helvetica-Light"/>
                <a:cs typeface="Helvetica-Light"/>
              </a:rPr>
              <a:t> da </a:t>
            </a:r>
            <a:r>
              <a:rPr lang="es-ES" dirty="0" err="1">
                <a:solidFill>
                  <a:srgbClr val="575756"/>
                </a:solidFill>
                <a:latin typeface="Helvetica-Light"/>
                <a:cs typeface="Helvetica-Light"/>
              </a:rPr>
              <a:t>energia</a:t>
            </a:r>
            <a:r>
              <a:rPr lang="es-ES" dirty="0">
                <a:solidFill>
                  <a:srgbClr val="575756"/>
                </a:solidFill>
                <a:latin typeface="Helvetica-Light"/>
                <a:cs typeface="Helvetica-Light"/>
              </a:rPr>
              <a:t> de la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ser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336550" marR="17780" lvl="0" indent="-28575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vacua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ção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de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debris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  <a:p>
            <a:pPr marL="50800" marR="176657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Nossos engenheiros fizeram ajuste fino no equilíbrio desses fatores para alcançar uma significativa redução do tempo de cirurgia,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pt-BR" sz="1800" b="0" i="0" u="none" strike="noStrike" kern="1200" cap="none" spc="-1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nosso menor tempo de tratamento até agora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. </a:t>
            </a:r>
            <a:endParaRPr kumimoji="0" lang="es-ES" sz="1800" b="0" i="0" u="none" strike="noStrike" kern="1200" cap="none" spc="-15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5685" y="230010"/>
            <a:ext cx="693844" cy="53251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5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-5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</a:t>
            </a:r>
            <a:r>
              <a:rPr kumimoji="0" lang="pt-BR" sz="4000" b="1" i="0" u="none" strike="noStrike" kern="1200" cap="none" spc="-5" normalizeH="0" baseline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e</a:t>
            </a:r>
            <a:r>
              <a:rPr kumimoji="0" lang="pt-BR" sz="4000" b="1" i="0" u="none" strike="noStrike" kern="1200" cap="none" spc="-5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mpo</a:t>
            </a:r>
            <a:r>
              <a:rPr kumimoji="0" lang="pt-BR" sz="4000" b="1" i="0" u="none" strike="noStrike" kern="1200" cap="none" spc="-5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de tratamento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438265" y="1315852"/>
            <a:ext cx="93980" cy="582295"/>
          </a:xfrm>
          <a:custGeom>
            <a:avLst/>
            <a:gdLst/>
            <a:ahLst/>
            <a:cxnLst/>
            <a:rect l="l" t="t" r="r" b="b"/>
            <a:pathLst>
              <a:path w="93980" h="582294">
                <a:moveTo>
                  <a:pt x="93230" y="578878"/>
                </a:moveTo>
                <a:lnTo>
                  <a:pt x="0" y="578853"/>
                </a:lnTo>
                <a:lnTo>
                  <a:pt x="0" y="582142"/>
                </a:lnTo>
                <a:lnTo>
                  <a:pt x="93218" y="582180"/>
                </a:lnTo>
                <a:lnTo>
                  <a:pt x="93230" y="578878"/>
                </a:lnTo>
                <a:close/>
              </a:path>
              <a:path w="93980" h="582294">
                <a:moveTo>
                  <a:pt x="93281" y="546150"/>
                </a:moveTo>
                <a:lnTo>
                  <a:pt x="50" y="546125"/>
                </a:lnTo>
                <a:lnTo>
                  <a:pt x="50" y="549402"/>
                </a:lnTo>
                <a:lnTo>
                  <a:pt x="93281" y="549440"/>
                </a:lnTo>
                <a:lnTo>
                  <a:pt x="93281" y="546150"/>
                </a:lnTo>
                <a:close/>
              </a:path>
              <a:path w="93980" h="582294">
                <a:moveTo>
                  <a:pt x="93281" y="542709"/>
                </a:moveTo>
                <a:lnTo>
                  <a:pt x="50" y="542683"/>
                </a:lnTo>
                <a:lnTo>
                  <a:pt x="50" y="545960"/>
                </a:lnTo>
                <a:lnTo>
                  <a:pt x="93281" y="545998"/>
                </a:lnTo>
                <a:lnTo>
                  <a:pt x="93281" y="542709"/>
                </a:lnTo>
                <a:close/>
              </a:path>
              <a:path w="93980" h="582294">
                <a:moveTo>
                  <a:pt x="93319" y="513257"/>
                </a:moveTo>
                <a:lnTo>
                  <a:pt x="93306" y="509968"/>
                </a:lnTo>
                <a:lnTo>
                  <a:pt x="76" y="509943"/>
                </a:lnTo>
                <a:lnTo>
                  <a:pt x="88" y="513219"/>
                </a:lnTo>
                <a:lnTo>
                  <a:pt x="93319" y="513257"/>
                </a:lnTo>
                <a:close/>
              </a:path>
              <a:path w="93980" h="582294">
                <a:moveTo>
                  <a:pt x="93319" y="509828"/>
                </a:moveTo>
                <a:lnTo>
                  <a:pt x="93306" y="506539"/>
                </a:lnTo>
                <a:lnTo>
                  <a:pt x="76" y="506514"/>
                </a:lnTo>
                <a:lnTo>
                  <a:pt x="88" y="509790"/>
                </a:lnTo>
                <a:lnTo>
                  <a:pt x="93319" y="509828"/>
                </a:lnTo>
                <a:close/>
              </a:path>
              <a:path w="93980" h="582294">
                <a:moveTo>
                  <a:pt x="93357" y="473773"/>
                </a:moveTo>
                <a:lnTo>
                  <a:pt x="114" y="473748"/>
                </a:lnTo>
                <a:lnTo>
                  <a:pt x="101" y="477037"/>
                </a:lnTo>
                <a:lnTo>
                  <a:pt x="93345" y="477075"/>
                </a:lnTo>
                <a:lnTo>
                  <a:pt x="93357" y="473773"/>
                </a:lnTo>
                <a:close/>
              </a:path>
              <a:path w="93980" h="582294">
                <a:moveTo>
                  <a:pt x="93357" y="470331"/>
                </a:moveTo>
                <a:lnTo>
                  <a:pt x="114" y="470306"/>
                </a:lnTo>
                <a:lnTo>
                  <a:pt x="101" y="473595"/>
                </a:lnTo>
                <a:lnTo>
                  <a:pt x="93345" y="473633"/>
                </a:lnTo>
                <a:lnTo>
                  <a:pt x="93357" y="470331"/>
                </a:lnTo>
                <a:close/>
              </a:path>
              <a:path w="93980" h="582294">
                <a:moveTo>
                  <a:pt x="93421" y="437603"/>
                </a:moveTo>
                <a:lnTo>
                  <a:pt x="165" y="437578"/>
                </a:lnTo>
                <a:lnTo>
                  <a:pt x="165" y="440867"/>
                </a:lnTo>
                <a:lnTo>
                  <a:pt x="93395" y="440893"/>
                </a:lnTo>
                <a:lnTo>
                  <a:pt x="93421" y="437603"/>
                </a:lnTo>
                <a:close/>
              </a:path>
              <a:path w="93980" h="582294">
                <a:moveTo>
                  <a:pt x="93421" y="434162"/>
                </a:moveTo>
                <a:lnTo>
                  <a:pt x="165" y="434149"/>
                </a:lnTo>
                <a:lnTo>
                  <a:pt x="165" y="437426"/>
                </a:lnTo>
                <a:lnTo>
                  <a:pt x="93395" y="437464"/>
                </a:lnTo>
                <a:lnTo>
                  <a:pt x="93421" y="434162"/>
                </a:lnTo>
                <a:close/>
              </a:path>
              <a:path w="93980" h="582294">
                <a:moveTo>
                  <a:pt x="93446" y="401421"/>
                </a:moveTo>
                <a:lnTo>
                  <a:pt x="215" y="401396"/>
                </a:lnTo>
                <a:lnTo>
                  <a:pt x="203" y="404685"/>
                </a:lnTo>
                <a:lnTo>
                  <a:pt x="93421" y="404723"/>
                </a:lnTo>
                <a:lnTo>
                  <a:pt x="93446" y="401421"/>
                </a:lnTo>
                <a:close/>
              </a:path>
              <a:path w="93980" h="582294">
                <a:moveTo>
                  <a:pt x="93446" y="397992"/>
                </a:moveTo>
                <a:lnTo>
                  <a:pt x="215" y="397967"/>
                </a:lnTo>
                <a:lnTo>
                  <a:pt x="203" y="401256"/>
                </a:lnTo>
                <a:lnTo>
                  <a:pt x="93421" y="401281"/>
                </a:lnTo>
                <a:lnTo>
                  <a:pt x="93446" y="397992"/>
                </a:lnTo>
                <a:close/>
              </a:path>
              <a:path w="93980" h="582294">
                <a:moveTo>
                  <a:pt x="93472" y="368554"/>
                </a:moveTo>
                <a:lnTo>
                  <a:pt x="93459" y="365252"/>
                </a:lnTo>
                <a:lnTo>
                  <a:pt x="228" y="365213"/>
                </a:lnTo>
                <a:lnTo>
                  <a:pt x="241" y="368515"/>
                </a:lnTo>
                <a:lnTo>
                  <a:pt x="93472" y="368554"/>
                </a:lnTo>
                <a:close/>
              </a:path>
              <a:path w="93980" h="582294">
                <a:moveTo>
                  <a:pt x="93472" y="365112"/>
                </a:moveTo>
                <a:lnTo>
                  <a:pt x="93459" y="361823"/>
                </a:lnTo>
                <a:lnTo>
                  <a:pt x="228" y="361784"/>
                </a:lnTo>
                <a:lnTo>
                  <a:pt x="241" y="365086"/>
                </a:lnTo>
                <a:lnTo>
                  <a:pt x="93472" y="365112"/>
                </a:lnTo>
                <a:close/>
              </a:path>
              <a:path w="93980" h="582294">
                <a:moveTo>
                  <a:pt x="93510" y="329069"/>
                </a:moveTo>
                <a:lnTo>
                  <a:pt x="279" y="329031"/>
                </a:lnTo>
                <a:lnTo>
                  <a:pt x="292" y="332333"/>
                </a:lnTo>
                <a:lnTo>
                  <a:pt x="93510" y="332359"/>
                </a:lnTo>
                <a:lnTo>
                  <a:pt x="93510" y="329069"/>
                </a:lnTo>
                <a:close/>
              </a:path>
              <a:path w="93980" h="582294">
                <a:moveTo>
                  <a:pt x="93510" y="325628"/>
                </a:moveTo>
                <a:lnTo>
                  <a:pt x="279" y="325602"/>
                </a:lnTo>
                <a:lnTo>
                  <a:pt x="292" y="328904"/>
                </a:lnTo>
                <a:lnTo>
                  <a:pt x="93510" y="328930"/>
                </a:lnTo>
                <a:lnTo>
                  <a:pt x="93510" y="325628"/>
                </a:lnTo>
                <a:close/>
              </a:path>
              <a:path w="93980" h="582294">
                <a:moveTo>
                  <a:pt x="93548" y="292887"/>
                </a:moveTo>
                <a:lnTo>
                  <a:pt x="317" y="292874"/>
                </a:lnTo>
                <a:lnTo>
                  <a:pt x="330" y="296151"/>
                </a:lnTo>
                <a:lnTo>
                  <a:pt x="93548" y="296189"/>
                </a:lnTo>
                <a:lnTo>
                  <a:pt x="93548" y="292887"/>
                </a:lnTo>
                <a:close/>
              </a:path>
              <a:path w="93980" h="582294">
                <a:moveTo>
                  <a:pt x="93548" y="289458"/>
                </a:moveTo>
                <a:lnTo>
                  <a:pt x="317" y="289433"/>
                </a:lnTo>
                <a:lnTo>
                  <a:pt x="330" y="292722"/>
                </a:lnTo>
                <a:lnTo>
                  <a:pt x="93548" y="292747"/>
                </a:lnTo>
                <a:lnTo>
                  <a:pt x="93548" y="289458"/>
                </a:lnTo>
                <a:close/>
              </a:path>
              <a:path w="93980" h="582294">
                <a:moveTo>
                  <a:pt x="93789" y="72377"/>
                </a:moveTo>
                <a:lnTo>
                  <a:pt x="546" y="72364"/>
                </a:lnTo>
                <a:lnTo>
                  <a:pt x="546" y="72745"/>
                </a:lnTo>
                <a:lnTo>
                  <a:pt x="368" y="72732"/>
                </a:lnTo>
                <a:lnTo>
                  <a:pt x="177" y="272986"/>
                </a:lnTo>
                <a:lnTo>
                  <a:pt x="177" y="276415"/>
                </a:lnTo>
                <a:lnTo>
                  <a:pt x="93370" y="276440"/>
                </a:lnTo>
                <a:lnTo>
                  <a:pt x="93370" y="273011"/>
                </a:lnTo>
                <a:lnTo>
                  <a:pt x="93573" y="79108"/>
                </a:lnTo>
                <a:lnTo>
                  <a:pt x="93764" y="79108"/>
                </a:lnTo>
                <a:lnTo>
                  <a:pt x="93789" y="75806"/>
                </a:lnTo>
                <a:lnTo>
                  <a:pt x="93560" y="75806"/>
                </a:lnTo>
                <a:lnTo>
                  <a:pt x="93573" y="75666"/>
                </a:lnTo>
                <a:lnTo>
                  <a:pt x="93764" y="75666"/>
                </a:lnTo>
                <a:lnTo>
                  <a:pt x="93789" y="72377"/>
                </a:lnTo>
                <a:close/>
              </a:path>
              <a:path w="93980" h="582294">
                <a:moveTo>
                  <a:pt x="93840" y="39636"/>
                </a:moveTo>
                <a:lnTo>
                  <a:pt x="622" y="39611"/>
                </a:lnTo>
                <a:lnTo>
                  <a:pt x="596" y="42900"/>
                </a:lnTo>
                <a:lnTo>
                  <a:pt x="93827" y="42938"/>
                </a:lnTo>
                <a:lnTo>
                  <a:pt x="93840" y="39636"/>
                </a:lnTo>
                <a:close/>
              </a:path>
              <a:path w="93980" h="582294">
                <a:moveTo>
                  <a:pt x="93840" y="36207"/>
                </a:moveTo>
                <a:lnTo>
                  <a:pt x="622" y="36182"/>
                </a:lnTo>
                <a:lnTo>
                  <a:pt x="596" y="39471"/>
                </a:lnTo>
                <a:lnTo>
                  <a:pt x="93827" y="39509"/>
                </a:lnTo>
                <a:lnTo>
                  <a:pt x="93840" y="36207"/>
                </a:lnTo>
                <a:close/>
              </a:path>
              <a:path w="93980" h="582294">
                <a:moveTo>
                  <a:pt x="93878" y="6743"/>
                </a:moveTo>
                <a:lnTo>
                  <a:pt x="93865" y="3454"/>
                </a:lnTo>
                <a:lnTo>
                  <a:pt x="635" y="3429"/>
                </a:lnTo>
                <a:lnTo>
                  <a:pt x="647" y="6718"/>
                </a:lnTo>
                <a:lnTo>
                  <a:pt x="93878" y="6743"/>
                </a:lnTo>
                <a:close/>
              </a:path>
              <a:path w="93980" h="582294">
                <a:moveTo>
                  <a:pt x="93878" y="3314"/>
                </a:moveTo>
                <a:lnTo>
                  <a:pt x="93865" y="25"/>
                </a:lnTo>
                <a:lnTo>
                  <a:pt x="635" y="0"/>
                </a:lnTo>
                <a:lnTo>
                  <a:pt x="647" y="3276"/>
                </a:lnTo>
                <a:lnTo>
                  <a:pt x="93878" y="3314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329672" y="2997595"/>
            <a:ext cx="6967220" cy="3834129"/>
            <a:chOff x="3505673" y="3023999"/>
            <a:chExt cx="6967220" cy="3834129"/>
          </a:xfrm>
        </p:grpSpPr>
        <p:sp>
          <p:nvSpPr>
            <p:cNvPr id="35" name="object 35"/>
            <p:cNvSpPr/>
            <p:nvPr/>
          </p:nvSpPr>
          <p:spPr>
            <a:xfrm>
              <a:off x="3505673" y="5092032"/>
              <a:ext cx="6905830" cy="17659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6680416" y="3023999"/>
              <a:ext cx="3792194" cy="27851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5394600" y="458217"/>
            <a:ext cx="3438525" cy="505459"/>
            <a:chOff x="5394600" y="458217"/>
            <a:chExt cx="3438525" cy="505459"/>
          </a:xfrm>
        </p:grpSpPr>
        <p:sp>
          <p:nvSpPr>
            <p:cNvPr id="38" name="object 38"/>
            <p:cNvSpPr/>
            <p:nvPr/>
          </p:nvSpPr>
          <p:spPr>
            <a:xfrm>
              <a:off x="5884193" y="710436"/>
              <a:ext cx="2948940" cy="0"/>
            </a:xfrm>
            <a:custGeom>
              <a:avLst/>
              <a:gdLst/>
              <a:ahLst/>
              <a:cxnLst/>
              <a:rect l="l" t="t" r="r" b="b"/>
              <a:pathLst>
                <a:path w="2948940">
                  <a:moveTo>
                    <a:pt x="2948406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5394591" y="458228"/>
              <a:ext cx="1015365" cy="505459"/>
            </a:xfrm>
            <a:custGeom>
              <a:avLst/>
              <a:gdLst/>
              <a:ahLst/>
              <a:cxnLst/>
              <a:rect l="l" t="t" r="r" b="b"/>
              <a:pathLst>
                <a:path w="1015364" h="505459">
                  <a:moveTo>
                    <a:pt x="506501" y="251460"/>
                  </a:moveTo>
                  <a:lnTo>
                    <a:pt x="502526" y="208280"/>
                  </a:lnTo>
                  <a:lnTo>
                    <a:pt x="490753" y="165100"/>
                  </a:lnTo>
                  <a:lnTo>
                    <a:pt x="476262" y="134645"/>
                  </a:lnTo>
                  <a:lnTo>
                    <a:pt x="476262" y="240030"/>
                  </a:lnTo>
                  <a:lnTo>
                    <a:pt x="474116" y="288290"/>
                  </a:lnTo>
                  <a:lnTo>
                    <a:pt x="461530" y="335280"/>
                  </a:lnTo>
                  <a:lnTo>
                    <a:pt x="440182" y="375920"/>
                  </a:lnTo>
                  <a:lnTo>
                    <a:pt x="411594" y="411480"/>
                  </a:lnTo>
                  <a:lnTo>
                    <a:pt x="377342" y="439420"/>
                  </a:lnTo>
                  <a:lnTo>
                    <a:pt x="338988" y="459740"/>
                  </a:lnTo>
                  <a:lnTo>
                    <a:pt x="298056" y="471170"/>
                  </a:lnTo>
                  <a:lnTo>
                    <a:pt x="298107" y="325120"/>
                  </a:lnTo>
                  <a:lnTo>
                    <a:pt x="328561" y="293370"/>
                  </a:lnTo>
                  <a:lnTo>
                    <a:pt x="360934" y="300990"/>
                  </a:lnTo>
                  <a:lnTo>
                    <a:pt x="364083" y="307340"/>
                  </a:lnTo>
                  <a:lnTo>
                    <a:pt x="368363" y="312420"/>
                  </a:lnTo>
                  <a:lnTo>
                    <a:pt x="373849" y="317500"/>
                  </a:lnTo>
                  <a:lnTo>
                    <a:pt x="387184" y="322580"/>
                  </a:lnTo>
                  <a:lnTo>
                    <a:pt x="401104" y="322580"/>
                  </a:lnTo>
                  <a:lnTo>
                    <a:pt x="413816" y="316230"/>
                  </a:lnTo>
                  <a:lnTo>
                    <a:pt x="422325" y="307340"/>
                  </a:lnTo>
                  <a:lnTo>
                    <a:pt x="423532" y="306070"/>
                  </a:lnTo>
                  <a:lnTo>
                    <a:pt x="428218" y="292100"/>
                  </a:lnTo>
                  <a:lnTo>
                    <a:pt x="427151" y="278130"/>
                  </a:lnTo>
                  <a:lnTo>
                    <a:pt x="421551" y="267970"/>
                  </a:lnTo>
                  <a:lnTo>
                    <a:pt x="420839" y="266700"/>
                  </a:lnTo>
                  <a:lnTo>
                    <a:pt x="412940" y="259473"/>
                  </a:lnTo>
                  <a:lnTo>
                    <a:pt x="412940" y="288290"/>
                  </a:lnTo>
                  <a:lnTo>
                    <a:pt x="411314" y="295910"/>
                  </a:lnTo>
                  <a:lnTo>
                    <a:pt x="407073" y="302260"/>
                  </a:lnTo>
                  <a:lnTo>
                    <a:pt x="400837" y="306070"/>
                  </a:lnTo>
                  <a:lnTo>
                    <a:pt x="393255" y="307340"/>
                  </a:lnTo>
                  <a:lnTo>
                    <a:pt x="385749" y="306070"/>
                  </a:lnTo>
                  <a:lnTo>
                    <a:pt x="379920" y="302260"/>
                  </a:lnTo>
                  <a:lnTo>
                    <a:pt x="376135" y="295910"/>
                  </a:lnTo>
                  <a:lnTo>
                    <a:pt x="375691" y="293370"/>
                  </a:lnTo>
                  <a:lnTo>
                    <a:pt x="374789" y="288290"/>
                  </a:lnTo>
                  <a:lnTo>
                    <a:pt x="375653" y="280670"/>
                  </a:lnTo>
                  <a:lnTo>
                    <a:pt x="379831" y="274320"/>
                  </a:lnTo>
                  <a:lnTo>
                    <a:pt x="386143" y="270510"/>
                  </a:lnTo>
                  <a:lnTo>
                    <a:pt x="393382" y="267970"/>
                  </a:lnTo>
                  <a:lnTo>
                    <a:pt x="401040" y="270510"/>
                  </a:lnTo>
                  <a:lnTo>
                    <a:pt x="407276" y="274320"/>
                  </a:lnTo>
                  <a:lnTo>
                    <a:pt x="411467" y="280670"/>
                  </a:lnTo>
                  <a:lnTo>
                    <a:pt x="412940" y="288290"/>
                  </a:lnTo>
                  <a:lnTo>
                    <a:pt x="412940" y="259473"/>
                  </a:lnTo>
                  <a:lnTo>
                    <a:pt x="409752" y="256540"/>
                  </a:lnTo>
                  <a:lnTo>
                    <a:pt x="395808" y="252730"/>
                  </a:lnTo>
                  <a:lnTo>
                    <a:pt x="382041" y="255270"/>
                  </a:lnTo>
                  <a:lnTo>
                    <a:pt x="370128" y="261620"/>
                  </a:lnTo>
                  <a:lnTo>
                    <a:pt x="361746" y="273050"/>
                  </a:lnTo>
                  <a:lnTo>
                    <a:pt x="360121" y="276860"/>
                  </a:lnTo>
                  <a:lnTo>
                    <a:pt x="358279" y="278130"/>
                  </a:lnTo>
                  <a:lnTo>
                    <a:pt x="329882" y="278130"/>
                  </a:lnTo>
                  <a:lnTo>
                    <a:pt x="321792" y="279400"/>
                  </a:lnTo>
                  <a:lnTo>
                    <a:pt x="305917" y="283210"/>
                  </a:lnTo>
                  <a:lnTo>
                    <a:pt x="293522" y="293370"/>
                  </a:lnTo>
                  <a:lnTo>
                    <a:pt x="285470" y="307340"/>
                  </a:lnTo>
                  <a:lnTo>
                    <a:pt x="282562" y="323850"/>
                  </a:lnTo>
                  <a:lnTo>
                    <a:pt x="282638" y="466090"/>
                  </a:lnTo>
                  <a:lnTo>
                    <a:pt x="282740" y="473710"/>
                  </a:lnTo>
                  <a:lnTo>
                    <a:pt x="281457" y="474980"/>
                  </a:lnTo>
                  <a:lnTo>
                    <a:pt x="274701" y="474980"/>
                  </a:lnTo>
                  <a:lnTo>
                    <a:pt x="271729" y="476250"/>
                  </a:lnTo>
                  <a:lnTo>
                    <a:pt x="268249" y="476250"/>
                  </a:lnTo>
                  <a:lnTo>
                    <a:pt x="268160" y="474980"/>
                  </a:lnTo>
                  <a:lnTo>
                    <a:pt x="268008" y="184150"/>
                  </a:lnTo>
                  <a:lnTo>
                    <a:pt x="264541" y="165100"/>
                  </a:lnTo>
                  <a:lnTo>
                    <a:pt x="256730" y="153670"/>
                  </a:lnTo>
                  <a:lnTo>
                    <a:pt x="255003" y="151130"/>
                  </a:lnTo>
                  <a:lnTo>
                    <a:pt x="240576" y="140970"/>
                  </a:lnTo>
                  <a:lnTo>
                    <a:pt x="222478" y="138430"/>
                  </a:lnTo>
                  <a:lnTo>
                    <a:pt x="192024" y="138430"/>
                  </a:lnTo>
                  <a:lnTo>
                    <a:pt x="190512" y="137160"/>
                  </a:lnTo>
                  <a:lnTo>
                    <a:pt x="189255" y="134620"/>
                  </a:lnTo>
                  <a:lnTo>
                    <a:pt x="185318" y="128270"/>
                  </a:lnTo>
                  <a:lnTo>
                    <a:pt x="182956" y="124460"/>
                  </a:lnTo>
                  <a:lnTo>
                    <a:pt x="175844" y="118478"/>
                  </a:lnTo>
                  <a:lnTo>
                    <a:pt x="175844" y="147320"/>
                  </a:lnTo>
                  <a:lnTo>
                    <a:pt x="175006" y="154940"/>
                  </a:lnTo>
                  <a:lnTo>
                    <a:pt x="170891" y="161290"/>
                  </a:lnTo>
                  <a:lnTo>
                    <a:pt x="164528" y="165100"/>
                  </a:lnTo>
                  <a:lnTo>
                    <a:pt x="156933" y="167640"/>
                  </a:lnTo>
                  <a:lnTo>
                    <a:pt x="149428" y="165100"/>
                  </a:lnTo>
                  <a:lnTo>
                    <a:pt x="143268" y="161290"/>
                  </a:lnTo>
                  <a:lnTo>
                    <a:pt x="139128" y="154940"/>
                  </a:lnTo>
                  <a:lnTo>
                    <a:pt x="137655" y="147320"/>
                  </a:lnTo>
                  <a:lnTo>
                    <a:pt x="139255" y="139700"/>
                  </a:lnTo>
                  <a:lnTo>
                    <a:pt x="143471" y="133350"/>
                  </a:lnTo>
                  <a:lnTo>
                    <a:pt x="149656" y="129540"/>
                  </a:lnTo>
                  <a:lnTo>
                    <a:pt x="157162" y="128270"/>
                  </a:lnTo>
                  <a:lnTo>
                    <a:pt x="164147" y="129540"/>
                  </a:lnTo>
                  <a:lnTo>
                    <a:pt x="170535" y="133350"/>
                  </a:lnTo>
                  <a:lnTo>
                    <a:pt x="174904" y="139700"/>
                  </a:lnTo>
                  <a:lnTo>
                    <a:pt x="175844" y="147320"/>
                  </a:lnTo>
                  <a:lnTo>
                    <a:pt x="175844" y="118478"/>
                  </a:lnTo>
                  <a:lnTo>
                    <a:pt x="173913" y="116840"/>
                  </a:lnTo>
                  <a:lnTo>
                    <a:pt x="163169" y="113030"/>
                  </a:lnTo>
                  <a:lnTo>
                    <a:pt x="151752" y="113030"/>
                  </a:lnTo>
                  <a:lnTo>
                    <a:pt x="140258" y="116840"/>
                  </a:lnTo>
                  <a:lnTo>
                    <a:pt x="131064" y="124460"/>
                  </a:lnTo>
                  <a:lnTo>
                    <a:pt x="124841" y="133350"/>
                  </a:lnTo>
                  <a:lnTo>
                    <a:pt x="122212" y="144780"/>
                  </a:lnTo>
                  <a:lnTo>
                    <a:pt x="123558" y="157480"/>
                  </a:lnTo>
                  <a:lnTo>
                    <a:pt x="128549" y="167640"/>
                  </a:lnTo>
                  <a:lnTo>
                    <a:pt x="136677" y="176530"/>
                  </a:lnTo>
                  <a:lnTo>
                    <a:pt x="147485" y="181610"/>
                  </a:lnTo>
                  <a:lnTo>
                    <a:pt x="161277" y="182880"/>
                  </a:lnTo>
                  <a:lnTo>
                    <a:pt x="174028" y="177800"/>
                  </a:lnTo>
                  <a:lnTo>
                    <a:pt x="184289" y="170180"/>
                  </a:lnTo>
                  <a:lnTo>
                    <a:pt x="185572" y="167640"/>
                  </a:lnTo>
                  <a:lnTo>
                    <a:pt x="190652" y="157480"/>
                  </a:lnTo>
                  <a:lnTo>
                    <a:pt x="191503" y="153670"/>
                  </a:lnTo>
                  <a:lnTo>
                    <a:pt x="223189" y="153670"/>
                  </a:lnTo>
                  <a:lnTo>
                    <a:pt x="252514" y="182880"/>
                  </a:lnTo>
                  <a:lnTo>
                    <a:pt x="252539" y="476250"/>
                  </a:lnTo>
                  <a:lnTo>
                    <a:pt x="238201" y="476250"/>
                  </a:lnTo>
                  <a:lnTo>
                    <a:pt x="238201" y="474980"/>
                  </a:lnTo>
                  <a:lnTo>
                    <a:pt x="238252" y="246380"/>
                  </a:lnTo>
                  <a:lnTo>
                    <a:pt x="237286" y="234950"/>
                  </a:lnTo>
                  <a:lnTo>
                    <a:pt x="234276" y="224790"/>
                  </a:lnTo>
                  <a:lnTo>
                    <a:pt x="229057" y="215900"/>
                  </a:lnTo>
                  <a:lnTo>
                    <a:pt x="227787" y="214630"/>
                  </a:lnTo>
                  <a:lnTo>
                    <a:pt x="222529" y="209372"/>
                  </a:lnTo>
                  <a:lnTo>
                    <a:pt x="222529" y="240030"/>
                  </a:lnTo>
                  <a:lnTo>
                    <a:pt x="222478" y="472440"/>
                  </a:lnTo>
                  <a:lnTo>
                    <a:pt x="222402" y="474980"/>
                  </a:lnTo>
                  <a:lnTo>
                    <a:pt x="207518" y="474980"/>
                  </a:lnTo>
                  <a:lnTo>
                    <a:pt x="207518" y="473710"/>
                  </a:lnTo>
                  <a:lnTo>
                    <a:pt x="207454" y="302260"/>
                  </a:lnTo>
                  <a:lnTo>
                    <a:pt x="182549" y="261620"/>
                  </a:lnTo>
                  <a:lnTo>
                    <a:pt x="169049" y="256540"/>
                  </a:lnTo>
                  <a:lnTo>
                    <a:pt x="131305" y="256540"/>
                  </a:lnTo>
                  <a:lnTo>
                    <a:pt x="129870" y="255270"/>
                  </a:lnTo>
                  <a:lnTo>
                    <a:pt x="128701" y="252730"/>
                  </a:lnTo>
                  <a:lnTo>
                    <a:pt x="124968" y="246380"/>
                  </a:lnTo>
                  <a:lnTo>
                    <a:pt x="122720" y="242570"/>
                  </a:lnTo>
                  <a:lnTo>
                    <a:pt x="115049" y="236829"/>
                  </a:lnTo>
                  <a:lnTo>
                    <a:pt x="115049" y="266700"/>
                  </a:lnTo>
                  <a:lnTo>
                    <a:pt x="113703" y="274320"/>
                  </a:lnTo>
                  <a:lnTo>
                    <a:pt x="109893" y="280670"/>
                  </a:lnTo>
                  <a:lnTo>
                    <a:pt x="104000" y="284480"/>
                  </a:lnTo>
                  <a:lnTo>
                    <a:pt x="96380" y="285750"/>
                  </a:lnTo>
                  <a:lnTo>
                    <a:pt x="88836" y="284480"/>
                  </a:lnTo>
                  <a:lnTo>
                    <a:pt x="82715" y="279400"/>
                  </a:lnTo>
                  <a:lnTo>
                    <a:pt x="78613" y="273050"/>
                  </a:lnTo>
                  <a:lnTo>
                    <a:pt x="77127" y="266700"/>
                  </a:lnTo>
                  <a:lnTo>
                    <a:pt x="78663" y="259080"/>
                  </a:lnTo>
                  <a:lnTo>
                    <a:pt x="82778" y="252730"/>
                  </a:lnTo>
                  <a:lnTo>
                    <a:pt x="88900" y="247650"/>
                  </a:lnTo>
                  <a:lnTo>
                    <a:pt x="96418" y="246380"/>
                  </a:lnTo>
                  <a:lnTo>
                    <a:pt x="103416" y="247650"/>
                  </a:lnTo>
                  <a:lnTo>
                    <a:pt x="109816" y="251460"/>
                  </a:lnTo>
                  <a:lnTo>
                    <a:pt x="114185" y="257810"/>
                  </a:lnTo>
                  <a:lnTo>
                    <a:pt x="115049" y="266700"/>
                  </a:lnTo>
                  <a:lnTo>
                    <a:pt x="115049" y="236829"/>
                  </a:lnTo>
                  <a:lnTo>
                    <a:pt x="114249" y="236220"/>
                  </a:lnTo>
                  <a:lnTo>
                    <a:pt x="104000" y="232410"/>
                  </a:lnTo>
                  <a:lnTo>
                    <a:pt x="92684" y="231140"/>
                  </a:lnTo>
                  <a:lnTo>
                    <a:pt x="81622" y="234950"/>
                  </a:lnTo>
                  <a:lnTo>
                    <a:pt x="72364" y="241300"/>
                  </a:lnTo>
                  <a:lnTo>
                    <a:pt x="65582" y="248920"/>
                  </a:lnTo>
                  <a:lnTo>
                    <a:pt x="61950" y="260350"/>
                  </a:lnTo>
                  <a:lnTo>
                    <a:pt x="61899" y="271780"/>
                  </a:lnTo>
                  <a:lnTo>
                    <a:pt x="65341" y="281940"/>
                  </a:lnTo>
                  <a:lnTo>
                    <a:pt x="71970" y="290830"/>
                  </a:lnTo>
                  <a:lnTo>
                    <a:pt x="81457" y="297180"/>
                  </a:lnTo>
                  <a:lnTo>
                    <a:pt x="96316" y="300990"/>
                  </a:lnTo>
                  <a:lnTo>
                    <a:pt x="110756" y="298450"/>
                  </a:lnTo>
                  <a:lnTo>
                    <a:pt x="122694" y="289560"/>
                  </a:lnTo>
                  <a:lnTo>
                    <a:pt x="124688" y="285750"/>
                  </a:lnTo>
                  <a:lnTo>
                    <a:pt x="130009" y="275590"/>
                  </a:lnTo>
                  <a:lnTo>
                    <a:pt x="173520" y="274320"/>
                  </a:lnTo>
                  <a:lnTo>
                    <a:pt x="191909" y="473710"/>
                  </a:lnTo>
                  <a:lnTo>
                    <a:pt x="29616" y="472440"/>
                  </a:lnTo>
                  <a:lnTo>
                    <a:pt x="29730" y="248920"/>
                  </a:lnTo>
                  <a:lnTo>
                    <a:pt x="33413" y="214630"/>
                  </a:lnTo>
                  <a:lnTo>
                    <a:pt x="191668" y="214630"/>
                  </a:lnTo>
                  <a:lnTo>
                    <a:pt x="222529" y="240030"/>
                  </a:lnTo>
                  <a:lnTo>
                    <a:pt x="222529" y="209372"/>
                  </a:lnTo>
                  <a:lnTo>
                    <a:pt x="221449" y="208280"/>
                  </a:lnTo>
                  <a:lnTo>
                    <a:pt x="214718" y="204470"/>
                  </a:lnTo>
                  <a:lnTo>
                    <a:pt x="207479" y="200660"/>
                  </a:lnTo>
                  <a:lnTo>
                    <a:pt x="191643" y="198120"/>
                  </a:lnTo>
                  <a:lnTo>
                    <a:pt x="36868" y="198120"/>
                  </a:lnTo>
                  <a:lnTo>
                    <a:pt x="51574" y="156210"/>
                  </a:lnTo>
                  <a:lnTo>
                    <a:pt x="75171" y="118110"/>
                  </a:lnTo>
                  <a:lnTo>
                    <a:pt x="106400" y="83820"/>
                  </a:lnTo>
                  <a:lnTo>
                    <a:pt x="144018" y="58420"/>
                  </a:lnTo>
                  <a:lnTo>
                    <a:pt x="186753" y="39370"/>
                  </a:lnTo>
                  <a:lnTo>
                    <a:pt x="233362" y="30480"/>
                  </a:lnTo>
                  <a:lnTo>
                    <a:pt x="282575" y="31750"/>
                  </a:lnTo>
                  <a:lnTo>
                    <a:pt x="282651" y="116840"/>
                  </a:lnTo>
                  <a:lnTo>
                    <a:pt x="282422" y="135890"/>
                  </a:lnTo>
                  <a:lnTo>
                    <a:pt x="285610" y="153670"/>
                  </a:lnTo>
                  <a:lnTo>
                    <a:pt x="295160" y="168910"/>
                  </a:lnTo>
                  <a:lnTo>
                    <a:pt x="310007" y="179070"/>
                  </a:lnTo>
                  <a:lnTo>
                    <a:pt x="329133" y="182880"/>
                  </a:lnTo>
                  <a:lnTo>
                    <a:pt x="358622" y="182880"/>
                  </a:lnTo>
                  <a:lnTo>
                    <a:pt x="360019" y="184150"/>
                  </a:lnTo>
                  <a:lnTo>
                    <a:pt x="361111" y="186690"/>
                  </a:lnTo>
                  <a:lnTo>
                    <a:pt x="367614" y="196850"/>
                  </a:lnTo>
                  <a:lnTo>
                    <a:pt x="376885" y="204470"/>
                  </a:lnTo>
                  <a:lnTo>
                    <a:pt x="388061" y="208280"/>
                  </a:lnTo>
                  <a:lnTo>
                    <a:pt x="400265" y="208280"/>
                  </a:lnTo>
                  <a:lnTo>
                    <a:pt x="411327" y="203200"/>
                  </a:lnTo>
                  <a:lnTo>
                    <a:pt x="420204" y="195580"/>
                  </a:lnTo>
                  <a:lnTo>
                    <a:pt x="421690" y="193040"/>
                  </a:lnTo>
                  <a:lnTo>
                    <a:pt x="426161" y="185420"/>
                  </a:lnTo>
                  <a:lnTo>
                    <a:pt x="428447" y="173990"/>
                  </a:lnTo>
                  <a:lnTo>
                    <a:pt x="426631" y="162560"/>
                  </a:lnTo>
                  <a:lnTo>
                    <a:pt x="421779" y="153670"/>
                  </a:lnTo>
                  <a:lnTo>
                    <a:pt x="421081" y="152400"/>
                  </a:lnTo>
                  <a:lnTo>
                    <a:pt x="412965" y="144145"/>
                  </a:lnTo>
                  <a:lnTo>
                    <a:pt x="412965" y="173990"/>
                  </a:lnTo>
                  <a:lnTo>
                    <a:pt x="411441" y="180340"/>
                  </a:lnTo>
                  <a:lnTo>
                    <a:pt x="407250" y="186690"/>
                  </a:lnTo>
                  <a:lnTo>
                    <a:pt x="401040" y="191770"/>
                  </a:lnTo>
                  <a:lnTo>
                    <a:pt x="393446" y="193040"/>
                  </a:lnTo>
                  <a:lnTo>
                    <a:pt x="385686" y="191770"/>
                  </a:lnTo>
                  <a:lnTo>
                    <a:pt x="379806" y="186690"/>
                  </a:lnTo>
                  <a:lnTo>
                    <a:pt x="376072" y="180340"/>
                  </a:lnTo>
                  <a:lnTo>
                    <a:pt x="374764" y="171450"/>
                  </a:lnTo>
                  <a:lnTo>
                    <a:pt x="375627" y="167640"/>
                  </a:lnTo>
                  <a:lnTo>
                    <a:pt x="376212" y="165100"/>
                  </a:lnTo>
                  <a:lnTo>
                    <a:pt x="380174" y="158750"/>
                  </a:lnTo>
                  <a:lnTo>
                    <a:pt x="386143" y="154940"/>
                  </a:lnTo>
                  <a:lnTo>
                    <a:pt x="393611" y="153670"/>
                  </a:lnTo>
                  <a:lnTo>
                    <a:pt x="401091" y="154940"/>
                  </a:lnTo>
                  <a:lnTo>
                    <a:pt x="407238" y="160020"/>
                  </a:lnTo>
                  <a:lnTo>
                    <a:pt x="411416" y="166370"/>
                  </a:lnTo>
                  <a:lnTo>
                    <a:pt x="412965" y="173990"/>
                  </a:lnTo>
                  <a:lnTo>
                    <a:pt x="412965" y="144145"/>
                  </a:lnTo>
                  <a:lnTo>
                    <a:pt x="412343" y="143510"/>
                  </a:lnTo>
                  <a:lnTo>
                    <a:pt x="400951" y="139700"/>
                  </a:lnTo>
                  <a:lnTo>
                    <a:pt x="388620" y="138430"/>
                  </a:lnTo>
                  <a:lnTo>
                    <a:pt x="377063" y="142240"/>
                  </a:lnTo>
                  <a:lnTo>
                    <a:pt x="367449" y="149860"/>
                  </a:lnTo>
                  <a:lnTo>
                    <a:pt x="360997" y="160020"/>
                  </a:lnTo>
                  <a:lnTo>
                    <a:pt x="360172" y="162560"/>
                  </a:lnTo>
                  <a:lnTo>
                    <a:pt x="359549" y="165100"/>
                  </a:lnTo>
                  <a:lnTo>
                    <a:pt x="358660" y="167640"/>
                  </a:lnTo>
                  <a:lnTo>
                    <a:pt x="315734" y="165100"/>
                  </a:lnTo>
                  <a:lnTo>
                    <a:pt x="298145" y="138430"/>
                  </a:lnTo>
                  <a:lnTo>
                    <a:pt x="298170" y="35560"/>
                  </a:lnTo>
                  <a:lnTo>
                    <a:pt x="298221" y="34290"/>
                  </a:lnTo>
                  <a:lnTo>
                    <a:pt x="338455" y="45720"/>
                  </a:lnTo>
                  <a:lnTo>
                    <a:pt x="378002" y="67310"/>
                  </a:lnTo>
                  <a:lnTo>
                    <a:pt x="414223" y="97790"/>
                  </a:lnTo>
                  <a:lnTo>
                    <a:pt x="444474" y="135890"/>
                  </a:lnTo>
                  <a:lnTo>
                    <a:pt x="466077" y="182880"/>
                  </a:lnTo>
                  <a:lnTo>
                    <a:pt x="476135" y="236220"/>
                  </a:lnTo>
                  <a:lnTo>
                    <a:pt x="476262" y="240030"/>
                  </a:lnTo>
                  <a:lnTo>
                    <a:pt x="476262" y="134645"/>
                  </a:lnTo>
                  <a:lnTo>
                    <a:pt x="447052" y="90170"/>
                  </a:lnTo>
                  <a:lnTo>
                    <a:pt x="416534" y="59690"/>
                  </a:lnTo>
                  <a:lnTo>
                    <a:pt x="381190" y="34290"/>
                  </a:lnTo>
                  <a:lnTo>
                    <a:pt x="341744" y="15240"/>
                  </a:lnTo>
                  <a:lnTo>
                    <a:pt x="298894" y="3810"/>
                  </a:lnTo>
                  <a:lnTo>
                    <a:pt x="253339" y="0"/>
                  </a:lnTo>
                  <a:lnTo>
                    <a:pt x="207721" y="3810"/>
                  </a:lnTo>
                  <a:lnTo>
                    <a:pt x="164807" y="15240"/>
                  </a:lnTo>
                  <a:lnTo>
                    <a:pt x="125298" y="34290"/>
                  </a:lnTo>
                  <a:lnTo>
                    <a:pt x="89928" y="59690"/>
                  </a:lnTo>
                  <a:lnTo>
                    <a:pt x="59397" y="90170"/>
                  </a:lnTo>
                  <a:lnTo>
                    <a:pt x="34429" y="125730"/>
                  </a:lnTo>
                  <a:lnTo>
                    <a:pt x="15735" y="165100"/>
                  </a:lnTo>
                  <a:lnTo>
                    <a:pt x="4013" y="208280"/>
                  </a:lnTo>
                  <a:lnTo>
                    <a:pt x="114" y="252730"/>
                  </a:lnTo>
                  <a:lnTo>
                    <a:pt x="0" y="505460"/>
                  </a:lnTo>
                  <a:lnTo>
                    <a:pt x="253606" y="505460"/>
                  </a:lnTo>
                  <a:lnTo>
                    <a:pt x="299059" y="501650"/>
                  </a:lnTo>
                  <a:lnTo>
                    <a:pt x="341845" y="490220"/>
                  </a:lnTo>
                  <a:lnTo>
                    <a:pt x="370751" y="476250"/>
                  </a:lnTo>
                  <a:lnTo>
                    <a:pt x="381266" y="471170"/>
                  </a:lnTo>
                  <a:lnTo>
                    <a:pt x="416585" y="447040"/>
                  </a:lnTo>
                  <a:lnTo>
                    <a:pt x="447103" y="416560"/>
                  </a:lnTo>
                  <a:lnTo>
                    <a:pt x="472084" y="381000"/>
                  </a:lnTo>
                  <a:lnTo>
                    <a:pt x="490804" y="341630"/>
                  </a:lnTo>
                  <a:lnTo>
                    <a:pt x="502551" y="298450"/>
                  </a:lnTo>
                  <a:lnTo>
                    <a:pt x="506501" y="254000"/>
                  </a:lnTo>
                  <a:lnTo>
                    <a:pt x="506501" y="251460"/>
                  </a:lnTo>
                  <a:close/>
                </a:path>
                <a:path w="1015364" h="505459">
                  <a:moveTo>
                    <a:pt x="760907" y="148043"/>
                  </a:moveTo>
                  <a:lnTo>
                    <a:pt x="656729" y="252222"/>
                  </a:lnTo>
                  <a:lnTo>
                    <a:pt x="760907" y="356387"/>
                  </a:lnTo>
                  <a:lnTo>
                    <a:pt x="760907" y="148043"/>
                  </a:lnTo>
                  <a:close/>
                </a:path>
                <a:path w="1015364" h="505459">
                  <a:moveTo>
                    <a:pt x="888060" y="148043"/>
                  </a:moveTo>
                  <a:lnTo>
                    <a:pt x="783882" y="252222"/>
                  </a:lnTo>
                  <a:lnTo>
                    <a:pt x="888060" y="356387"/>
                  </a:lnTo>
                  <a:lnTo>
                    <a:pt x="888060" y="148043"/>
                  </a:lnTo>
                  <a:close/>
                </a:path>
                <a:path w="1015364" h="505459">
                  <a:moveTo>
                    <a:pt x="1015199" y="148043"/>
                  </a:moveTo>
                  <a:lnTo>
                    <a:pt x="911021" y="252222"/>
                  </a:lnTo>
                  <a:lnTo>
                    <a:pt x="1015199" y="356387"/>
                  </a:lnTo>
                  <a:lnTo>
                    <a:pt x="1015199" y="148043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0" name="Imagen 39">
            <a:extLst>
              <a:ext uri="{FF2B5EF4-FFF2-40B4-BE49-F238E27FC236}">
                <a16:creationId xmlns:a16="http://schemas.microsoft.com/office/drawing/2014/main" id="{BD38E076-F6BB-B640-AD47-81658D9934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980" y="6237173"/>
            <a:ext cx="1765020" cy="392227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BBE94572-A904-E344-A30B-084999E9AA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51045"/>
            <a:ext cx="2021094" cy="5445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AB5A71B7-4ECF-BC74-CD4E-1846A459658B}"/>
              </a:ext>
            </a:extLst>
          </p:cNvPr>
          <p:cNvSpPr/>
          <p:nvPr/>
        </p:nvSpPr>
        <p:spPr>
          <a:xfrm>
            <a:off x="8722631" y="1805050"/>
            <a:ext cx="3482172" cy="3169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feld 7">
            <a:extLst>
              <a:ext uri="{FF2B5EF4-FFF2-40B4-BE49-F238E27FC236}">
                <a16:creationId xmlns:a16="http://schemas.microsoft.com/office/drawing/2014/main" id="{D8075E5C-1506-4EDA-8818-064060969768}"/>
              </a:ext>
            </a:extLst>
          </p:cNvPr>
          <p:cNvSpPr txBox="1"/>
          <p:nvPr/>
        </p:nvSpPr>
        <p:spPr>
          <a:xfrm>
            <a:off x="1531917" y="1199291"/>
            <a:ext cx="10254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776" indent="-263776">
              <a:buFont typeface="Wingdings" panose="05000000000000000000" pitchFamily="2" charset="2"/>
              <a:buChar char="Ø"/>
            </a:pPr>
            <a:r>
              <a:rPr lang="pt-BR" sz="2000" dirty="0">
                <a:solidFill>
                  <a:srgbClr val="5DC5EC"/>
                </a:solidFill>
                <a:latin typeface="Nobel BL Regular"/>
                <a:ea typeface="+mj-ea"/>
                <a:cs typeface="+mj-cs"/>
              </a:rPr>
              <a:t>Aumento na fluência não significa, necessariamente, aumento de temperatura na córnea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BAE95C67-4989-48D5-8B07-9A581BD01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59" y="1799704"/>
            <a:ext cx="4094207" cy="20908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B7558C35-1E01-48BA-B918-E81C8D810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170" y="1790742"/>
            <a:ext cx="4219864" cy="20924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Textfeld 9">
            <a:extLst>
              <a:ext uri="{FF2B5EF4-FFF2-40B4-BE49-F238E27FC236}">
                <a16:creationId xmlns:a16="http://schemas.microsoft.com/office/drawing/2014/main" id="{6259186B-0A40-42A5-94B1-4B9F8B2C70BA}"/>
              </a:ext>
            </a:extLst>
          </p:cNvPr>
          <p:cNvSpPr txBox="1"/>
          <p:nvPr/>
        </p:nvSpPr>
        <p:spPr>
          <a:xfrm>
            <a:off x="2573147" y="4693353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5DC5EC"/>
                </a:solidFill>
                <a:latin typeface="Nobel BL Regular"/>
                <a:ea typeface="+mj-ea"/>
                <a:cs typeface="+mj-cs"/>
              </a:rPr>
              <a:t>Aumento médio de temperatura até 40% menor com TENEO M²</a:t>
            </a:r>
          </a:p>
        </p:txBody>
      </p:sp>
      <p:sp>
        <p:nvSpPr>
          <p:cNvPr id="17" name="Textfeld 6">
            <a:extLst>
              <a:ext uri="{FF2B5EF4-FFF2-40B4-BE49-F238E27FC236}">
                <a16:creationId xmlns:a16="http://schemas.microsoft.com/office/drawing/2014/main" id="{6B5451CC-8712-4CF4-B293-6C9214B82B57}"/>
              </a:ext>
            </a:extLst>
          </p:cNvPr>
          <p:cNvSpPr txBox="1"/>
          <p:nvPr/>
        </p:nvSpPr>
        <p:spPr>
          <a:xfrm>
            <a:off x="2775858" y="3953532"/>
            <a:ext cx="28847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5DC5EC"/>
                </a:solidFill>
                <a:latin typeface="Nobel BL Regular"/>
                <a:ea typeface="+mj-ea"/>
                <a:cs typeface="+mj-cs"/>
              </a:rPr>
              <a:t>Tratamento</a:t>
            </a:r>
            <a:r>
              <a:rPr lang="en-US" sz="2000" dirty="0">
                <a:solidFill>
                  <a:srgbClr val="5DC5EC"/>
                </a:solidFill>
                <a:latin typeface="Nobel BL Regular"/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rgbClr val="5DC5EC"/>
                </a:solidFill>
                <a:latin typeface="Nobel BL Regular"/>
                <a:ea typeface="+mj-ea"/>
                <a:cs typeface="+mj-cs"/>
              </a:rPr>
              <a:t>miópico</a:t>
            </a:r>
            <a:endParaRPr lang="de-DE" sz="2000" dirty="0">
              <a:solidFill>
                <a:srgbClr val="5DC5EC"/>
              </a:solidFill>
              <a:latin typeface="Nobel BL Regular"/>
              <a:ea typeface="+mj-ea"/>
              <a:cs typeface="+mj-cs"/>
            </a:endParaRPr>
          </a:p>
        </p:txBody>
      </p:sp>
      <p:sp>
        <p:nvSpPr>
          <p:cNvPr id="19" name="Textfeld 8">
            <a:extLst>
              <a:ext uri="{FF2B5EF4-FFF2-40B4-BE49-F238E27FC236}">
                <a16:creationId xmlns:a16="http://schemas.microsoft.com/office/drawing/2014/main" id="{2C8F54B6-F20F-4DB0-97B9-6C125E7A4425}"/>
              </a:ext>
            </a:extLst>
          </p:cNvPr>
          <p:cNvSpPr txBox="1"/>
          <p:nvPr/>
        </p:nvSpPr>
        <p:spPr>
          <a:xfrm>
            <a:off x="6622805" y="3945170"/>
            <a:ext cx="3163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5DC5EC"/>
                </a:solidFill>
                <a:latin typeface="Nobel BL Regular"/>
                <a:ea typeface="+mj-ea"/>
                <a:cs typeface="+mj-cs"/>
              </a:rPr>
              <a:t>Tratamento</a:t>
            </a:r>
            <a:r>
              <a:rPr lang="en-US" sz="2000" dirty="0">
                <a:solidFill>
                  <a:srgbClr val="5DC5EC"/>
                </a:solidFill>
                <a:latin typeface="Nobel BL Regular"/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rgbClr val="5DC5EC"/>
                </a:solidFill>
                <a:latin typeface="Nobel BL Regular"/>
                <a:ea typeface="+mj-ea"/>
                <a:cs typeface="+mj-cs"/>
              </a:rPr>
              <a:t>hipermetrópico</a:t>
            </a:r>
            <a:endParaRPr lang="de-DE" sz="2000" dirty="0">
              <a:solidFill>
                <a:srgbClr val="5DC5EC"/>
              </a:solidFill>
              <a:latin typeface="Nobel BL Regular"/>
              <a:ea typeface="+mj-ea"/>
              <a:cs typeface="+mj-cs"/>
            </a:endParaRPr>
          </a:p>
        </p:txBody>
      </p:sp>
      <p:sp>
        <p:nvSpPr>
          <p:cNvPr id="20" name="Textfeld 10">
            <a:extLst>
              <a:ext uri="{FF2B5EF4-FFF2-40B4-BE49-F238E27FC236}">
                <a16:creationId xmlns:a16="http://schemas.microsoft.com/office/drawing/2014/main" id="{8638E397-FF29-4379-BCC6-37E6E8795EA1}"/>
              </a:ext>
            </a:extLst>
          </p:cNvPr>
          <p:cNvSpPr txBox="1"/>
          <p:nvPr/>
        </p:nvSpPr>
        <p:spPr>
          <a:xfrm>
            <a:off x="1756803" y="5316794"/>
            <a:ext cx="70278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/>
              <a:t>* Teste com olhos de porco</a:t>
            </a:r>
          </a:p>
          <a:p>
            <a:r>
              <a:rPr lang="de-DE" sz="1050" dirty="0"/>
              <a:t>Fonte: </a:t>
            </a:r>
            <a:r>
              <a:rPr lang="en-US" sz="1050" dirty="0"/>
              <a:t>CV-TENEO M2_Excimer_Equivalency Test-01-1.docx ,Test Report Pre-Clinical Testing TECHNOLAS TENEO 317 MODEL 2 </a:t>
            </a:r>
            <a:endParaRPr lang="de-DE" sz="1050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09E11CF-7EC7-F633-B10B-8D76648A6D98}"/>
              </a:ext>
            </a:extLst>
          </p:cNvPr>
          <p:cNvSpPr/>
          <p:nvPr/>
        </p:nvSpPr>
        <p:spPr>
          <a:xfrm>
            <a:off x="0" y="5858999"/>
            <a:ext cx="12193193" cy="999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4">
            <a:extLst>
              <a:ext uri="{FF2B5EF4-FFF2-40B4-BE49-F238E27FC236}">
                <a16:creationId xmlns:a16="http://schemas.microsoft.com/office/drawing/2014/main" id="{BC28AC64-B78C-0B1B-9D5D-2543C8A4E3B2}"/>
              </a:ext>
            </a:extLst>
          </p:cNvPr>
          <p:cNvSpPr/>
          <p:nvPr/>
        </p:nvSpPr>
        <p:spPr>
          <a:xfrm>
            <a:off x="10378940" y="6298512"/>
            <a:ext cx="1353223" cy="1022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n 22">
            <a:extLst>
              <a:ext uri="{FF2B5EF4-FFF2-40B4-BE49-F238E27FC236}">
                <a16:creationId xmlns:a16="http://schemas.microsoft.com/office/drawing/2014/main" id="{58D5D3C8-BA08-33EB-D1EC-ACE06C45CF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19800"/>
            <a:ext cx="2021094" cy="5956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EFBD062-8FAD-03F7-09E6-DFB28F725523}"/>
              </a:ext>
            </a:extLst>
          </p:cNvPr>
          <p:cNvSpPr txBox="1">
            <a:spLocks/>
          </p:cNvSpPr>
          <p:nvPr/>
        </p:nvSpPr>
        <p:spPr bwMode="auto">
          <a:xfrm>
            <a:off x="2569778" y="159773"/>
            <a:ext cx="5695935" cy="101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6" tIns="42203" rIns="84406" bIns="42203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3600" b="1" dirty="0" err="1">
                <a:solidFill>
                  <a:srgbClr val="5DC5EC"/>
                </a:solidFill>
                <a:latin typeface="Nobel BL Regular"/>
              </a:rPr>
              <a:t>Controle</a:t>
            </a:r>
            <a:r>
              <a:rPr lang="en-US" sz="3600" b="1" kern="0" dirty="0"/>
              <a:t> </a:t>
            </a:r>
            <a:r>
              <a:rPr lang="en-US" sz="3600" b="1" dirty="0" err="1">
                <a:latin typeface="Nobel BL Regular"/>
              </a:rPr>
              <a:t>Térmico</a:t>
            </a:r>
            <a:r>
              <a:rPr lang="en-US" sz="3600" b="1" dirty="0">
                <a:latin typeface="Nobel BL Regular"/>
              </a:rPr>
              <a:t> </a:t>
            </a:r>
            <a:r>
              <a:rPr lang="en-US" sz="3600" b="1" dirty="0" err="1">
                <a:solidFill>
                  <a:srgbClr val="5DC5EC"/>
                </a:solidFill>
                <a:latin typeface="Nobel BL Regular"/>
              </a:rPr>
              <a:t>Otimizado</a:t>
            </a:r>
            <a:endParaRPr lang="en-US" sz="3600" b="1" dirty="0">
              <a:solidFill>
                <a:srgbClr val="5DC5EC"/>
              </a:solidFill>
              <a:latin typeface="Nobel BL Regular"/>
            </a:endParaRPr>
          </a:p>
        </p:txBody>
      </p:sp>
      <p:sp>
        <p:nvSpPr>
          <p:cNvPr id="9" name="object 29">
            <a:extLst>
              <a:ext uri="{FF2B5EF4-FFF2-40B4-BE49-F238E27FC236}">
                <a16:creationId xmlns:a16="http://schemas.microsoft.com/office/drawing/2014/main" id="{3F1749CC-18A8-6468-22A9-78FB4E620B5D}"/>
              </a:ext>
            </a:extLst>
          </p:cNvPr>
          <p:cNvSpPr txBox="1"/>
          <p:nvPr/>
        </p:nvSpPr>
        <p:spPr>
          <a:xfrm>
            <a:off x="334434" y="436917"/>
            <a:ext cx="693844" cy="534635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5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spc="-5" dirty="0">
                <a:solidFill>
                  <a:srgbClr val="DCDCDC"/>
                </a:solidFill>
                <a:latin typeface="Helvetica"/>
                <a:cs typeface="Helvetica"/>
              </a:rPr>
              <a:t>Controle Térmico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grpSp>
        <p:nvGrpSpPr>
          <p:cNvPr id="11" name="object 37">
            <a:extLst>
              <a:ext uri="{FF2B5EF4-FFF2-40B4-BE49-F238E27FC236}">
                <a16:creationId xmlns:a16="http://schemas.microsoft.com/office/drawing/2014/main" id="{F644D51F-3742-5535-BB4C-04DCC131EF0A}"/>
              </a:ext>
            </a:extLst>
          </p:cNvPr>
          <p:cNvGrpSpPr/>
          <p:nvPr/>
        </p:nvGrpSpPr>
        <p:grpSpPr>
          <a:xfrm>
            <a:off x="490105" y="778843"/>
            <a:ext cx="3438525" cy="505459"/>
            <a:chOff x="5394600" y="458217"/>
            <a:chExt cx="3438525" cy="505459"/>
          </a:xfrm>
        </p:grpSpPr>
        <p:sp>
          <p:nvSpPr>
            <p:cNvPr id="12" name="object 38">
              <a:extLst>
                <a:ext uri="{FF2B5EF4-FFF2-40B4-BE49-F238E27FC236}">
                  <a16:creationId xmlns:a16="http://schemas.microsoft.com/office/drawing/2014/main" id="{152E792D-A242-8E12-0563-1353BB7C93B6}"/>
                </a:ext>
              </a:extLst>
            </p:cNvPr>
            <p:cNvSpPr/>
            <p:nvPr/>
          </p:nvSpPr>
          <p:spPr>
            <a:xfrm>
              <a:off x="5884193" y="710436"/>
              <a:ext cx="2948940" cy="0"/>
            </a:xfrm>
            <a:custGeom>
              <a:avLst/>
              <a:gdLst/>
              <a:ahLst/>
              <a:cxnLst/>
              <a:rect l="l" t="t" r="r" b="b"/>
              <a:pathLst>
                <a:path w="2948940">
                  <a:moveTo>
                    <a:pt x="2948406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39">
              <a:extLst>
                <a:ext uri="{FF2B5EF4-FFF2-40B4-BE49-F238E27FC236}">
                  <a16:creationId xmlns:a16="http://schemas.microsoft.com/office/drawing/2014/main" id="{C58A5D31-8B35-FD03-FA90-903F070522DF}"/>
                </a:ext>
              </a:extLst>
            </p:cNvPr>
            <p:cNvSpPr/>
            <p:nvPr/>
          </p:nvSpPr>
          <p:spPr>
            <a:xfrm>
              <a:off x="5394591" y="458228"/>
              <a:ext cx="1015365" cy="505459"/>
            </a:xfrm>
            <a:custGeom>
              <a:avLst/>
              <a:gdLst/>
              <a:ahLst/>
              <a:cxnLst/>
              <a:rect l="l" t="t" r="r" b="b"/>
              <a:pathLst>
                <a:path w="1015364" h="505459">
                  <a:moveTo>
                    <a:pt x="506501" y="251460"/>
                  </a:moveTo>
                  <a:lnTo>
                    <a:pt x="502526" y="208280"/>
                  </a:lnTo>
                  <a:lnTo>
                    <a:pt x="490753" y="165100"/>
                  </a:lnTo>
                  <a:lnTo>
                    <a:pt x="476262" y="134645"/>
                  </a:lnTo>
                  <a:lnTo>
                    <a:pt x="476262" y="240030"/>
                  </a:lnTo>
                  <a:lnTo>
                    <a:pt x="474116" y="288290"/>
                  </a:lnTo>
                  <a:lnTo>
                    <a:pt x="461530" y="335280"/>
                  </a:lnTo>
                  <a:lnTo>
                    <a:pt x="440182" y="375920"/>
                  </a:lnTo>
                  <a:lnTo>
                    <a:pt x="411594" y="411480"/>
                  </a:lnTo>
                  <a:lnTo>
                    <a:pt x="377342" y="439420"/>
                  </a:lnTo>
                  <a:lnTo>
                    <a:pt x="338988" y="459740"/>
                  </a:lnTo>
                  <a:lnTo>
                    <a:pt x="298056" y="471170"/>
                  </a:lnTo>
                  <a:lnTo>
                    <a:pt x="298107" y="325120"/>
                  </a:lnTo>
                  <a:lnTo>
                    <a:pt x="328561" y="293370"/>
                  </a:lnTo>
                  <a:lnTo>
                    <a:pt x="360934" y="300990"/>
                  </a:lnTo>
                  <a:lnTo>
                    <a:pt x="364083" y="307340"/>
                  </a:lnTo>
                  <a:lnTo>
                    <a:pt x="368363" y="312420"/>
                  </a:lnTo>
                  <a:lnTo>
                    <a:pt x="373849" y="317500"/>
                  </a:lnTo>
                  <a:lnTo>
                    <a:pt x="387184" y="322580"/>
                  </a:lnTo>
                  <a:lnTo>
                    <a:pt x="401104" y="322580"/>
                  </a:lnTo>
                  <a:lnTo>
                    <a:pt x="413816" y="316230"/>
                  </a:lnTo>
                  <a:lnTo>
                    <a:pt x="422325" y="307340"/>
                  </a:lnTo>
                  <a:lnTo>
                    <a:pt x="423532" y="306070"/>
                  </a:lnTo>
                  <a:lnTo>
                    <a:pt x="428218" y="292100"/>
                  </a:lnTo>
                  <a:lnTo>
                    <a:pt x="427151" y="278130"/>
                  </a:lnTo>
                  <a:lnTo>
                    <a:pt x="421551" y="267970"/>
                  </a:lnTo>
                  <a:lnTo>
                    <a:pt x="420839" y="266700"/>
                  </a:lnTo>
                  <a:lnTo>
                    <a:pt x="412940" y="259473"/>
                  </a:lnTo>
                  <a:lnTo>
                    <a:pt x="412940" y="288290"/>
                  </a:lnTo>
                  <a:lnTo>
                    <a:pt x="411314" y="295910"/>
                  </a:lnTo>
                  <a:lnTo>
                    <a:pt x="407073" y="302260"/>
                  </a:lnTo>
                  <a:lnTo>
                    <a:pt x="400837" y="306070"/>
                  </a:lnTo>
                  <a:lnTo>
                    <a:pt x="393255" y="307340"/>
                  </a:lnTo>
                  <a:lnTo>
                    <a:pt x="385749" y="306070"/>
                  </a:lnTo>
                  <a:lnTo>
                    <a:pt x="379920" y="302260"/>
                  </a:lnTo>
                  <a:lnTo>
                    <a:pt x="376135" y="295910"/>
                  </a:lnTo>
                  <a:lnTo>
                    <a:pt x="375691" y="293370"/>
                  </a:lnTo>
                  <a:lnTo>
                    <a:pt x="374789" y="288290"/>
                  </a:lnTo>
                  <a:lnTo>
                    <a:pt x="375653" y="280670"/>
                  </a:lnTo>
                  <a:lnTo>
                    <a:pt x="379831" y="274320"/>
                  </a:lnTo>
                  <a:lnTo>
                    <a:pt x="386143" y="270510"/>
                  </a:lnTo>
                  <a:lnTo>
                    <a:pt x="393382" y="267970"/>
                  </a:lnTo>
                  <a:lnTo>
                    <a:pt x="401040" y="270510"/>
                  </a:lnTo>
                  <a:lnTo>
                    <a:pt x="407276" y="274320"/>
                  </a:lnTo>
                  <a:lnTo>
                    <a:pt x="411467" y="280670"/>
                  </a:lnTo>
                  <a:lnTo>
                    <a:pt x="412940" y="288290"/>
                  </a:lnTo>
                  <a:lnTo>
                    <a:pt x="412940" y="259473"/>
                  </a:lnTo>
                  <a:lnTo>
                    <a:pt x="409752" y="256540"/>
                  </a:lnTo>
                  <a:lnTo>
                    <a:pt x="395808" y="252730"/>
                  </a:lnTo>
                  <a:lnTo>
                    <a:pt x="382041" y="255270"/>
                  </a:lnTo>
                  <a:lnTo>
                    <a:pt x="370128" y="261620"/>
                  </a:lnTo>
                  <a:lnTo>
                    <a:pt x="361746" y="273050"/>
                  </a:lnTo>
                  <a:lnTo>
                    <a:pt x="360121" y="276860"/>
                  </a:lnTo>
                  <a:lnTo>
                    <a:pt x="358279" y="278130"/>
                  </a:lnTo>
                  <a:lnTo>
                    <a:pt x="329882" y="278130"/>
                  </a:lnTo>
                  <a:lnTo>
                    <a:pt x="321792" y="279400"/>
                  </a:lnTo>
                  <a:lnTo>
                    <a:pt x="305917" y="283210"/>
                  </a:lnTo>
                  <a:lnTo>
                    <a:pt x="293522" y="293370"/>
                  </a:lnTo>
                  <a:lnTo>
                    <a:pt x="285470" y="307340"/>
                  </a:lnTo>
                  <a:lnTo>
                    <a:pt x="282562" y="323850"/>
                  </a:lnTo>
                  <a:lnTo>
                    <a:pt x="282638" y="466090"/>
                  </a:lnTo>
                  <a:lnTo>
                    <a:pt x="282740" y="473710"/>
                  </a:lnTo>
                  <a:lnTo>
                    <a:pt x="281457" y="474980"/>
                  </a:lnTo>
                  <a:lnTo>
                    <a:pt x="274701" y="474980"/>
                  </a:lnTo>
                  <a:lnTo>
                    <a:pt x="271729" y="476250"/>
                  </a:lnTo>
                  <a:lnTo>
                    <a:pt x="268249" y="476250"/>
                  </a:lnTo>
                  <a:lnTo>
                    <a:pt x="268160" y="474980"/>
                  </a:lnTo>
                  <a:lnTo>
                    <a:pt x="268008" y="184150"/>
                  </a:lnTo>
                  <a:lnTo>
                    <a:pt x="264541" y="165100"/>
                  </a:lnTo>
                  <a:lnTo>
                    <a:pt x="256730" y="153670"/>
                  </a:lnTo>
                  <a:lnTo>
                    <a:pt x="255003" y="151130"/>
                  </a:lnTo>
                  <a:lnTo>
                    <a:pt x="240576" y="140970"/>
                  </a:lnTo>
                  <a:lnTo>
                    <a:pt x="222478" y="138430"/>
                  </a:lnTo>
                  <a:lnTo>
                    <a:pt x="192024" y="138430"/>
                  </a:lnTo>
                  <a:lnTo>
                    <a:pt x="190512" y="137160"/>
                  </a:lnTo>
                  <a:lnTo>
                    <a:pt x="189255" y="134620"/>
                  </a:lnTo>
                  <a:lnTo>
                    <a:pt x="185318" y="128270"/>
                  </a:lnTo>
                  <a:lnTo>
                    <a:pt x="182956" y="124460"/>
                  </a:lnTo>
                  <a:lnTo>
                    <a:pt x="175844" y="118478"/>
                  </a:lnTo>
                  <a:lnTo>
                    <a:pt x="175844" y="147320"/>
                  </a:lnTo>
                  <a:lnTo>
                    <a:pt x="175006" y="154940"/>
                  </a:lnTo>
                  <a:lnTo>
                    <a:pt x="170891" y="161290"/>
                  </a:lnTo>
                  <a:lnTo>
                    <a:pt x="164528" y="165100"/>
                  </a:lnTo>
                  <a:lnTo>
                    <a:pt x="156933" y="167640"/>
                  </a:lnTo>
                  <a:lnTo>
                    <a:pt x="149428" y="165100"/>
                  </a:lnTo>
                  <a:lnTo>
                    <a:pt x="143268" y="161290"/>
                  </a:lnTo>
                  <a:lnTo>
                    <a:pt x="139128" y="154940"/>
                  </a:lnTo>
                  <a:lnTo>
                    <a:pt x="137655" y="147320"/>
                  </a:lnTo>
                  <a:lnTo>
                    <a:pt x="139255" y="139700"/>
                  </a:lnTo>
                  <a:lnTo>
                    <a:pt x="143471" y="133350"/>
                  </a:lnTo>
                  <a:lnTo>
                    <a:pt x="149656" y="129540"/>
                  </a:lnTo>
                  <a:lnTo>
                    <a:pt x="157162" y="128270"/>
                  </a:lnTo>
                  <a:lnTo>
                    <a:pt x="164147" y="129540"/>
                  </a:lnTo>
                  <a:lnTo>
                    <a:pt x="170535" y="133350"/>
                  </a:lnTo>
                  <a:lnTo>
                    <a:pt x="174904" y="139700"/>
                  </a:lnTo>
                  <a:lnTo>
                    <a:pt x="175844" y="147320"/>
                  </a:lnTo>
                  <a:lnTo>
                    <a:pt x="175844" y="118478"/>
                  </a:lnTo>
                  <a:lnTo>
                    <a:pt x="173913" y="116840"/>
                  </a:lnTo>
                  <a:lnTo>
                    <a:pt x="163169" y="113030"/>
                  </a:lnTo>
                  <a:lnTo>
                    <a:pt x="151752" y="113030"/>
                  </a:lnTo>
                  <a:lnTo>
                    <a:pt x="140258" y="116840"/>
                  </a:lnTo>
                  <a:lnTo>
                    <a:pt x="131064" y="124460"/>
                  </a:lnTo>
                  <a:lnTo>
                    <a:pt x="124841" y="133350"/>
                  </a:lnTo>
                  <a:lnTo>
                    <a:pt x="122212" y="144780"/>
                  </a:lnTo>
                  <a:lnTo>
                    <a:pt x="123558" y="157480"/>
                  </a:lnTo>
                  <a:lnTo>
                    <a:pt x="128549" y="167640"/>
                  </a:lnTo>
                  <a:lnTo>
                    <a:pt x="136677" y="176530"/>
                  </a:lnTo>
                  <a:lnTo>
                    <a:pt x="147485" y="181610"/>
                  </a:lnTo>
                  <a:lnTo>
                    <a:pt x="161277" y="182880"/>
                  </a:lnTo>
                  <a:lnTo>
                    <a:pt x="174028" y="177800"/>
                  </a:lnTo>
                  <a:lnTo>
                    <a:pt x="184289" y="170180"/>
                  </a:lnTo>
                  <a:lnTo>
                    <a:pt x="185572" y="167640"/>
                  </a:lnTo>
                  <a:lnTo>
                    <a:pt x="190652" y="157480"/>
                  </a:lnTo>
                  <a:lnTo>
                    <a:pt x="191503" y="153670"/>
                  </a:lnTo>
                  <a:lnTo>
                    <a:pt x="223189" y="153670"/>
                  </a:lnTo>
                  <a:lnTo>
                    <a:pt x="252514" y="182880"/>
                  </a:lnTo>
                  <a:lnTo>
                    <a:pt x="252539" y="476250"/>
                  </a:lnTo>
                  <a:lnTo>
                    <a:pt x="238201" y="476250"/>
                  </a:lnTo>
                  <a:lnTo>
                    <a:pt x="238201" y="474980"/>
                  </a:lnTo>
                  <a:lnTo>
                    <a:pt x="238252" y="246380"/>
                  </a:lnTo>
                  <a:lnTo>
                    <a:pt x="237286" y="234950"/>
                  </a:lnTo>
                  <a:lnTo>
                    <a:pt x="234276" y="224790"/>
                  </a:lnTo>
                  <a:lnTo>
                    <a:pt x="229057" y="215900"/>
                  </a:lnTo>
                  <a:lnTo>
                    <a:pt x="227787" y="214630"/>
                  </a:lnTo>
                  <a:lnTo>
                    <a:pt x="222529" y="209372"/>
                  </a:lnTo>
                  <a:lnTo>
                    <a:pt x="222529" y="240030"/>
                  </a:lnTo>
                  <a:lnTo>
                    <a:pt x="222478" y="472440"/>
                  </a:lnTo>
                  <a:lnTo>
                    <a:pt x="222402" y="474980"/>
                  </a:lnTo>
                  <a:lnTo>
                    <a:pt x="207518" y="474980"/>
                  </a:lnTo>
                  <a:lnTo>
                    <a:pt x="207518" y="473710"/>
                  </a:lnTo>
                  <a:lnTo>
                    <a:pt x="207454" y="302260"/>
                  </a:lnTo>
                  <a:lnTo>
                    <a:pt x="182549" y="261620"/>
                  </a:lnTo>
                  <a:lnTo>
                    <a:pt x="169049" y="256540"/>
                  </a:lnTo>
                  <a:lnTo>
                    <a:pt x="131305" y="256540"/>
                  </a:lnTo>
                  <a:lnTo>
                    <a:pt x="129870" y="255270"/>
                  </a:lnTo>
                  <a:lnTo>
                    <a:pt x="128701" y="252730"/>
                  </a:lnTo>
                  <a:lnTo>
                    <a:pt x="124968" y="246380"/>
                  </a:lnTo>
                  <a:lnTo>
                    <a:pt x="122720" y="242570"/>
                  </a:lnTo>
                  <a:lnTo>
                    <a:pt x="115049" y="236829"/>
                  </a:lnTo>
                  <a:lnTo>
                    <a:pt x="115049" y="266700"/>
                  </a:lnTo>
                  <a:lnTo>
                    <a:pt x="113703" y="274320"/>
                  </a:lnTo>
                  <a:lnTo>
                    <a:pt x="109893" y="280670"/>
                  </a:lnTo>
                  <a:lnTo>
                    <a:pt x="104000" y="284480"/>
                  </a:lnTo>
                  <a:lnTo>
                    <a:pt x="96380" y="285750"/>
                  </a:lnTo>
                  <a:lnTo>
                    <a:pt x="88836" y="284480"/>
                  </a:lnTo>
                  <a:lnTo>
                    <a:pt x="82715" y="279400"/>
                  </a:lnTo>
                  <a:lnTo>
                    <a:pt x="78613" y="273050"/>
                  </a:lnTo>
                  <a:lnTo>
                    <a:pt x="77127" y="266700"/>
                  </a:lnTo>
                  <a:lnTo>
                    <a:pt x="78663" y="259080"/>
                  </a:lnTo>
                  <a:lnTo>
                    <a:pt x="82778" y="252730"/>
                  </a:lnTo>
                  <a:lnTo>
                    <a:pt x="88900" y="247650"/>
                  </a:lnTo>
                  <a:lnTo>
                    <a:pt x="96418" y="246380"/>
                  </a:lnTo>
                  <a:lnTo>
                    <a:pt x="103416" y="247650"/>
                  </a:lnTo>
                  <a:lnTo>
                    <a:pt x="109816" y="251460"/>
                  </a:lnTo>
                  <a:lnTo>
                    <a:pt x="114185" y="257810"/>
                  </a:lnTo>
                  <a:lnTo>
                    <a:pt x="115049" y="266700"/>
                  </a:lnTo>
                  <a:lnTo>
                    <a:pt x="115049" y="236829"/>
                  </a:lnTo>
                  <a:lnTo>
                    <a:pt x="114249" y="236220"/>
                  </a:lnTo>
                  <a:lnTo>
                    <a:pt x="104000" y="232410"/>
                  </a:lnTo>
                  <a:lnTo>
                    <a:pt x="92684" y="231140"/>
                  </a:lnTo>
                  <a:lnTo>
                    <a:pt x="81622" y="234950"/>
                  </a:lnTo>
                  <a:lnTo>
                    <a:pt x="72364" y="241300"/>
                  </a:lnTo>
                  <a:lnTo>
                    <a:pt x="65582" y="248920"/>
                  </a:lnTo>
                  <a:lnTo>
                    <a:pt x="61950" y="260350"/>
                  </a:lnTo>
                  <a:lnTo>
                    <a:pt x="61899" y="271780"/>
                  </a:lnTo>
                  <a:lnTo>
                    <a:pt x="65341" y="281940"/>
                  </a:lnTo>
                  <a:lnTo>
                    <a:pt x="71970" y="290830"/>
                  </a:lnTo>
                  <a:lnTo>
                    <a:pt x="81457" y="297180"/>
                  </a:lnTo>
                  <a:lnTo>
                    <a:pt x="96316" y="300990"/>
                  </a:lnTo>
                  <a:lnTo>
                    <a:pt x="110756" y="298450"/>
                  </a:lnTo>
                  <a:lnTo>
                    <a:pt x="122694" y="289560"/>
                  </a:lnTo>
                  <a:lnTo>
                    <a:pt x="124688" y="285750"/>
                  </a:lnTo>
                  <a:lnTo>
                    <a:pt x="130009" y="275590"/>
                  </a:lnTo>
                  <a:lnTo>
                    <a:pt x="173520" y="274320"/>
                  </a:lnTo>
                  <a:lnTo>
                    <a:pt x="191909" y="473710"/>
                  </a:lnTo>
                  <a:lnTo>
                    <a:pt x="29616" y="472440"/>
                  </a:lnTo>
                  <a:lnTo>
                    <a:pt x="29730" y="248920"/>
                  </a:lnTo>
                  <a:lnTo>
                    <a:pt x="33413" y="214630"/>
                  </a:lnTo>
                  <a:lnTo>
                    <a:pt x="191668" y="214630"/>
                  </a:lnTo>
                  <a:lnTo>
                    <a:pt x="222529" y="240030"/>
                  </a:lnTo>
                  <a:lnTo>
                    <a:pt x="222529" y="209372"/>
                  </a:lnTo>
                  <a:lnTo>
                    <a:pt x="221449" y="208280"/>
                  </a:lnTo>
                  <a:lnTo>
                    <a:pt x="214718" y="204470"/>
                  </a:lnTo>
                  <a:lnTo>
                    <a:pt x="207479" y="200660"/>
                  </a:lnTo>
                  <a:lnTo>
                    <a:pt x="191643" y="198120"/>
                  </a:lnTo>
                  <a:lnTo>
                    <a:pt x="36868" y="198120"/>
                  </a:lnTo>
                  <a:lnTo>
                    <a:pt x="51574" y="156210"/>
                  </a:lnTo>
                  <a:lnTo>
                    <a:pt x="75171" y="118110"/>
                  </a:lnTo>
                  <a:lnTo>
                    <a:pt x="106400" y="83820"/>
                  </a:lnTo>
                  <a:lnTo>
                    <a:pt x="144018" y="58420"/>
                  </a:lnTo>
                  <a:lnTo>
                    <a:pt x="186753" y="39370"/>
                  </a:lnTo>
                  <a:lnTo>
                    <a:pt x="233362" y="30480"/>
                  </a:lnTo>
                  <a:lnTo>
                    <a:pt x="282575" y="31750"/>
                  </a:lnTo>
                  <a:lnTo>
                    <a:pt x="282651" y="116840"/>
                  </a:lnTo>
                  <a:lnTo>
                    <a:pt x="282422" y="135890"/>
                  </a:lnTo>
                  <a:lnTo>
                    <a:pt x="285610" y="153670"/>
                  </a:lnTo>
                  <a:lnTo>
                    <a:pt x="295160" y="168910"/>
                  </a:lnTo>
                  <a:lnTo>
                    <a:pt x="310007" y="179070"/>
                  </a:lnTo>
                  <a:lnTo>
                    <a:pt x="329133" y="182880"/>
                  </a:lnTo>
                  <a:lnTo>
                    <a:pt x="358622" y="182880"/>
                  </a:lnTo>
                  <a:lnTo>
                    <a:pt x="360019" y="184150"/>
                  </a:lnTo>
                  <a:lnTo>
                    <a:pt x="361111" y="186690"/>
                  </a:lnTo>
                  <a:lnTo>
                    <a:pt x="367614" y="196850"/>
                  </a:lnTo>
                  <a:lnTo>
                    <a:pt x="376885" y="204470"/>
                  </a:lnTo>
                  <a:lnTo>
                    <a:pt x="388061" y="208280"/>
                  </a:lnTo>
                  <a:lnTo>
                    <a:pt x="400265" y="208280"/>
                  </a:lnTo>
                  <a:lnTo>
                    <a:pt x="411327" y="203200"/>
                  </a:lnTo>
                  <a:lnTo>
                    <a:pt x="420204" y="195580"/>
                  </a:lnTo>
                  <a:lnTo>
                    <a:pt x="421690" y="193040"/>
                  </a:lnTo>
                  <a:lnTo>
                    <a:pt x="426161" y="185420"/>
                  </a:lnTo>
                  <a:lnTo>
                    <a:pt x="428447" y="173990"/>
                  </a:lnTo>
                  <a:lnTo>
                    <a:pt x="426631" y="162560"/>
                  </a:lnTo>
                  <a:lnTo>
                    <a:pt x="421779" y="153670"/>
                  </a:lnTo>
                  <a:lnTo>
                    <a:pt x="421081" y="152400"/>
                  </a:lnTo>
                  <a:lnTo>
                    <a:pt x="412965" y="144145"/>
                  </a:lnTo>
                  <a:lnTo>
                    <a:pt x="412965" y="173990"/>
                  </a:lnTo>
                  <a:lnTo>
                    <a:pt x="411441" y="180340"/>
                  </a:lnTo>
                  <a:lnTo>
                    <a:pt x="407250" y="186690"/>
                  </a:lnTo>
                  <a:lnTo>
                    <a:pt x="401040" y="191770"/>
                  </a:lnTo>
                  <a:lnTo>
                    <a:pt x="393446" y="193040"/>
                  </a:lnTo>
                  <a:lnTo>
                    <a:pt x="385686" y="191770"/>
                  </a:lnTo>
                  <a:lnTo>
                    <a:pt x="379806" y="186690"/>
                  </a:lnTo>
                  <a:lnTo>
                    <a:pt x="376072" y="180340"/>
                  </a:lnTo>
                  <a:lnTo>
                    <a:pt x="374764" y="171450"/>
                  </a:lnTo>
                  <a:lnTo>
                    <a:pt x="375627" y="167640"/>
                  </a:lnTo>
                  <a:lnTo>
                    <a:pt x="376212" y="165100"/>
                  </a:lnTo>
                  <a:lnTo>
                    <a:pt x="380174" y="158750"/>
                  </a:lnTo>
                  <a:lnTo>
                    <a:pt x="386143" y="154940"/>
                  </a:lnTo>
                  <a:lnTo>
                    <a:pt x="393611" y="153670"/>
                  </a:lnTo>
                  <a:lnTo>
                    <a:pt x="401091" y="154940"/>
                  </a:lnTo>
                  <a:lnTo>
                    <a:pt x="407238" y="160020"/>
                  </a:lnTo>
                  <a:lnTo>
                    <a:pt x="411416" y="166370"/>
                  </a:lnTo>
                  <a:lnTo>
                    <a:pt x="412965" y="173990"/>
                  </a:lnTo>
                  <a:lnTo>
                    <a:pt x="412965" y="144145"/>
                  </a:lnTo>
                  <a:lnTo>
                    <a:pt x="412343" y="143510"/>
                  </a:lnTo>
                  <a:lnTo>
                    <a:pt x="400951" y="139700"/>
                  </a:lnTo>
                  <a:lnTo>
                    <a:pt x="388620" y="138430"/>
                  </a:lnTo>
                  <a:lnTo>
                    <a:pt x="377063" y="142240"/>
                  </a:lnTo>
                  <a:lnTo>
                    <a:pt x="367449" y="149860"/>
                  </a:lnTo>
                  <a:lnTo>
                    <a:pt x="360997" y="160020"/>
                  </a:lnTo>
                  <a:lnTo>
                    <a:pt x="360172" y="162560"/>
                  </a:lnTo>
                  <a:lnTo>
                    <a:pt x="359549" y="165100"/>
                  </a:lnTo>
                  <a:lnTo>
                    <a:pt x="358660" y="167640"/>
                  </a:lnTo>
                  <a:lnTo>
                    <a:pt x="315734" y="165100"/>
                  </a:lnTo>
                  <a:lnTo>
                    <a:pt x="298145" y="138430"/>
                  </a:lnTo>
                  <a:lnTo>
                    <a:pt x="298170" y="35560"/>
                  </a:lnTo>
                  <a:lnTo>
                    <a:pt x="298221" y="34290"/>
                  </a:lnTo>
                  <a:lnTo>
                    <a:pt x="338455" y="45720"/>
                  </a:lnTo>
                  <a:lnTo>
                    <a:pt x="378002" y="67310"/>
                  </a:lnTo>
                  <a:lnTo>
                    <a:pt x="414223" y="97790"/>
                  </a:lnTo>
                  <a:lnTo>
                    <a:pt x="444474" y="135890"/>
                  </a:lnTo>
                  <a:lnTo>
                    <a:pt x="466077" y="182880"/>
                  </a:lnTo>
                  <a:lnTo>
                    <a:pt x="476135" y="236220"/>
                  </a:lnTo>
                  <a:lnTo>
                    <a:pt x="476262" y="240030"/>
                  </a:lnTo>
                  <a:lnTo>
                    <a:pt x="476262" y="134645"/>
                  </a:lnTo>
                  <a:lnTo>
                    <a:pt x="447052" y="90170"/>
                  </a:lnTo>
                  <a:lnTo>
                    <a:pt x="416534" y="59690"/>
                  </a:lnTo>
                  <a:lnTo>
                    <a:pt x="381190" y="34290"/>
                  </a:lnTo>
                  <a:lnTo>
                    <a:pt x="341744" y="15240"/>
                  </a:lnTo>
                  <a:lnTo>
                    <a:pt x="298894" y="3810"/>
                  </a:lnTo>
                  <a:lnTo>
                    <a:pt x="253339" y="0"/>
                  </a:lnTo>
                  <a:lnTo>
                    <a:pt x="207721" y="3810"/>
                  </a:lnTo>
                  <a:lnTo>
                    <a:pt x="164807" y="15240"/>
                  </a:lnTo>
                  <a:lnTo>
                    <a:pt x="125298" y="34290"/>
                  </a:lnTo>
                  <a:lnTo>
                    <a:pt x="89928" y="59690"/>
                  </a:lnTo>
                  <a:lnTo>
                    <a:pt x="59397" y="90170"/>
                  </a:lnTo>
                  <a:lnTo>
                    <a:pt x="34429" y="125730"/>
                  </a:lnTo>
                  <a:lnTo>
                    <a:pt x="15735" y="165100"/>
                  </a:lnTo>
                  <a:lnTo>
                    <a:pt x="4013" y="208280"/>
                  </a:lnTo>
                  <a:lnTo>
                    <a:pt x="114" y="252730"/>
                  </a:lnTo>
                  <a:lnTo>
                    <a:pt x="0" y="505460"/>
                  </a:lnTo>
                  <a:lnTo>
                    <a:pt x="253606" y="505460"/>
                  </a:lnTo>
                  <a:lnTo>
                    <a:pt x="299059" y="501650"/>
                  </a:lnTo>
                  <a:lnTo>
                    <a:pt x="341845" y="490220"/>
                  </a:lnTo>
                  <a:lnTo>
                    <a:pt x="370751" y="476250"/>
                  </a:lnTo>
                  <a:lnTo>
                    <a:pt x="381266" y="471170"/>
                  </a:lnTo>
                  <a:lnTo>
                    <a:pt x="416585" y="447040"/>
                  </a:lnTo>
                  <a:lnTo>
                    <a:pt x="447103" y="416560"/>
                  </a:lnTo>
                  <a:lnTo>
                    <a:pt x="472084" y="381000"/>
                  </a:lnTo>
                  <a:lnTo>
                    <a:pt x="490804" y="341630"/>
                  </a:lnTo>
                  <a:lnTo>
                    <a:pt x="502551" y="298450"/>
                  </a:lnTo>
                  <a:lnTo>
                    <a:pt x="506501" y="254000"/>
                  </a:lnTo>
                  <a:lnTo>
                    <a:pt x="506501" y="251460"/>
                  </a:lnTo>
                  <a:close/>
                </a:path>
                <a:path w="1015364" h="505459">
                  <a:moveTo>
                    <a:pt x="760907" y="148043"/>
                  </a:moveTo>
                  <a:lnTo>
                    <a:pt x="656729" y="252222"/>
                  </a:lnTo>
                  <a:lnTo>
                    <a:pt x="760907" y="356387"/>
                  </a:lnTo>
                  <a:lnTo>
                    <a:pt x="760907" y="148043"/>
                  </a:lnTo>
                  <a:close/>
                </a:path>
                <a:path w="1015364" h="505459">
                  <a:moveTo>
                    <a:pt x="888060" y="148043"/>
                  </a:moveTo>
                  <a:lnTo>
                    <a:pt x="783882" y="252222"/>
                  </a:lnTo>
                  <a:lnTo>
                    <a:pt x="888060" y="356387"/>
                  </a:lnTo>
                  <a:lnTo>
                    <a:pt x="888060" y="148043"/>
                  </a:lnTo>
                  <a:close/>
                </a:path>
                <a:path w="1015364" h="505459">
                  <a:moveTo>
                    <a:pt x="1015199" y="148043"/>
                  </a:moveTo>
                  <a:lnTo>
                    <a:pt x="911021" y="252222"/>
                  </a:lnTo>
                  <a:lnTo>
                    <a:pt x="1015199" y="356387"/>
                  </a:lnTo>
                  <a:lnTo>
                    <a:pt x="1015199" y="148043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523D29B7-32B1-0A37-ED87-81A91AF2730C}"/>
              </a:ext>
            </a:extLst>
          </p:cNvPr>
          <p:cNvSpPr txBox="1"/>
          <p:nvPr/>
        </p:nvSpPr>
        <p:spPr>
          <a:xfrm>
            <a:off x="11525722" y="5699446"/>
            <a:ext cx="7751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/>
              <a:t>-8; +5 e -6 </a:t>
            </a:r>
            <a:r>
              <a:rPr lang="pt-BR" sz="800" dirty="0" err="1"/>
              <a:t>cil</a:t>
            </a:r>
            <a:r>
              <a:rPr lang="pt-BR" sz="8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19296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337813"/>
            <a:ext cx="3193222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200" spc="-10" dirty="0">
                <a:solidFill>
                  <a:srgbClr val="5DC5EC"/>
                </a:solidFill>
              </a:rPr>
              <a:t>Control</a:t>
            </a:r>
            <a:r>
              <a:rPr lang="pt-BR" sz="4200" spc="-10" dirty="0">
                <a:solidFill>
                  <a:srgbClr val="5DC5EC"/>
                </a:solidFill>
              </a:rPr>
              <a:t>e</a:t>
            </a:r>
            <a:r>
              <a:rPr sz="4200" spc="-10" dirty="0">
                <a:solidFill>
                  <a:srgbClr val="5DC5EC"/>
                </a:solidFill>
              </a:rPr>
              <a:t> </a:t>
            </a:r>
            <a:r>
              <a:rPr lang="pt-BR" sz="4200" spc="-10" dirty="0">
                <a:solidFill>
                  <a:srgbClr val="5DC5EC"/>
                </a:solidFill>
              </a:rPr>
              <a:t>Triplo de Rastreamento Ocular</a:t>
            </a:r>
            <a:endParaRPr sz="4200" dirty="0"/>
          </a:p>
        </p:txBody>
      </p:sp>
      <p:sp>
        <p:nvSpPr>
          <p:cNvPr id="4" name="object 4"/>
          <p:cNvSpPr txBox="1"/>
          <p:nvPr/>
        </p:nvSpPr>
        <p:spPr>
          <a:xfrm>
            <a:off x="5421510" y="1828800"/>
            <a:ext cx="550862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-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Através do contínuo refino do projeto e capacidades da nossa plataforma de </a:t>
            </a:r>
            <a:r>
              <a:rPr kumimoji="0" lang="pt-BR" sz="1800" b="0" i="0" u="none" strike="noStrike" kern="1200" cap="none" spc="-5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excimer</a:t>
            </a:r>
            <a:r>
              <a:rPr kumimoji="0" lang="pt-BR" sz="1800" b="0" i="0" u="none" strike="noStrike" kern="1200" cap="none" spc="-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laser, a tecnologia de rastreamento ocular,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</a:t>
            </a:r>
            <a:r>
              <a:rPr kumimoji="0" lang="pt-BR" sz="1800" b="0" i="0" u="none" strike="noStrike" kern="1200" cap="none" spc="-10" normalizeH="0" baseline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iluminaç</a:t>
            </a:r>
            <a:r>
              <a:rPr kumimoji="0" lang="pt-BR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ão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e visualização, o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TENEO™ 317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M</a:t>
            </a:r>
            <a:r>
              <a:rPr kumimoji="0" sz="1800" b="0" i="0" u="none" strike="noStrike" kern="1200" cap="none" spc="0" normalizeH="0" baseline="35353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2 </a:t>
            </a:r>
            <a:r>
              <a:rPr lang="pt-BR" spc="-10" dirty="0">
                <a:solidFill>
                  <a:srgbClr val="575756"/>
                </a:solidFill>
                <a:latin typeface="Helvetica-Light"/>
                <a:cs typeface="Helvetica-Light"/>
              </a:rPr>
              <a:t>chegou em outro nível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9" y="3431760"/>
            <a:ext cx="7403501" cy="1856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73914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solidFill>
                  <a:srgbClr val="5DC5EC"/>
                </a:solidFill>
                <a:latin typeface="Nobel BL Regular"/>
                <a:cs typeface="Nobel BL Regular"/>
              </a:rPr>
              <a:t>RASTREIO OCULAR DE ALTA VELOCIDADE </a:t>
            </a:r>
            <a:r>
              <a:rPr kumimoji="0" sz="24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1</a:t>
            </a:r>
            <a:r>
              <a:rPr kumimoji="0" lang="pt-BR" sz="24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.</a:t>
            </a:r>
            <a:r>
              <a:rPr kumimoji="0" sz="24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740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Hz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-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Possuímos a tecnologia de ponta no rastreamento ocular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. O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nosso rastreador trabalha com 1.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740 Hz; 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velocidade superior a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3 </a:t>
            </a:r>
            <a:r>
              <a:rPr lang="pt-BR" spc="-10" dirty="0">
                <a:solidFill>
                  <a:srgbClr val="575756"/>
                </a:solidFill>
                <a:latin typeface="Helvetica-Light"/>
                <a:cs typeface="Helvetica-Light"/>
              </a:rPr>
              <a:t>vezes à dos disparos de laser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. 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O rastreador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multidimensional</a:t>
            </a:r>
            <a:r>
              <a:rPr kumimoji="0" lang="pt-BR" sz="1800" b="0" i="0" u="none" strike="noStrike" kern="1200" cap="none" spc="-1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de alta velocidade possui contraste otimizado por iluminação IR e câmera digital coaxial para rastreamento do eixo Z em tempo real.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3400" y="3339288"/>
            <a:ext cx="93980" cy="508634"/>
          </a:xfrm>
          <a:custGeom>
            <a:avLst/>
            <a:gdLst/>
            <a:ahLst/>
            <a:cxnLst/>
            <a:rect l="l" t="t" r="r" b="b"/>
            <a:pathLst>
              <a:path w="93979" h="508635">
                <a:moveTo>
                  <a:pt x="93256" y="506031"/>
                </a:moveTo>
                <a:lnTo>
                  <a:pt x="12" y="506006"/>
                </a:lnTo>
                <a:lnTo>
                  <a:pt x="0" y="508419"/>
                </a:lnTo>
                <a:lnTo>
                  <a:pt x="93230" y="508444"/>
                </a:lnTo>
                <a:lnTo>
                  <a:pt x="93256" y="506031"/>
                </a:lnTo>
                <a:close/>
              </a:path>
              <a:path w="93979" h="508635">
                <a:moveTo>
                  <a:pt x="93256" y="503516"/>
                </a:moveTo>
                <a:lnTo>
                  <a:pt x="12" y="503491"/>
                </a:lnTo>
                <a:lnTo>
                  <a:pt x="0" y="505904"/>
                </a:lnTo>
                <a:lnTo>
                  <a:pt x="93230" y="505929"/>
                </a:lnTo>
                <a:lnTo>
                  <a:pt x="93256" y="503516"/>
                </a:lnTo>
                <a:close/>
              </a:path>
              <a:path w="93979" h="508635">
                <a:moveTo>
                  <a:pt x="93281" y="481952"/>
                </a:moveTo>
                <a:lnTo>
                  <a:pt x="93268" y="479539"/>
                </a:lnTo>
                <a:lnTo>
                  <a:pt x="38" y="479513"/>
                </a:lnTo>
                <a:lnTo>
                  <a:pt x="50" y="481926"/>
                </a:lnTo>
                <a:lnTo>
                  <a:pt x="93281" y="481952"/>
                </a:lnTo>
                <a:close/>
              </a:path>
              <a:path w="93979" h="508635">
                <a:moveTo>
                  <a:pt x="93281" y="479437"/>
                </a:moveTo>
                <a:lnTo>
                  <a:pt x="93268" y="477024"/>
                </a:lnTo>
                <a:lnTo>
                  <a:pt x="38" y="476999"/>
                </a:lnTo>
                <a:lnTo>
                  <a:pt x="50" y="479412"/>
                </a:lnTo>
                <a:lnTo>
                  <a:pt x="93281" y="479437"/>
                </a:lnTo>
                <a:close/>
              </a:path>
              <a:path w="93979" h="508635">
                <a:moveTo>
                  <a:pt x="93306" y="455447"/>
                </a:moveTo>
                <a:lnTo>
                  <a:pt x="93294" y="453047"/>
                </a:lnTo>
                <a:lnTo>
                  <a:pt x="63" y="453021"/>
                </a:lnTo>
                <a:lnTo>
                  <a:pt x="63" y="455434"/>
                </a:lnTo>
                <a:lnTo>
                  <a:pt x="93306" y="455447"/>
                </a:lnTo>
                <a:close/>
              </a:path>
              <a:path w="93979" h="508635">
                <a:moveTo>
                  <a:pt x="93306" y="452932"/>
                </a:moveTo>
                <a:lnTo>
                  <a:pt x="93294" y="450532"/>
                </a:lnTo>
                <a:lnTo>
                  <a:pt x="63" y="450507"/>
                </a:lnTo>
                <a:lnTo>
                  <a:pt x="63" y="452920"/>
                </a:lnTo>
                <a:lnTo>
                  <a:pt x="93306" y="452932"/>
                </a:lnTo>
                <a:close/>
              </a:path>
              <a:path w="93979" h="508635">
                <a:moveTo>
                  <a:pt x="93357" y="426529"/>
                </a:moveTo>
                <a:lnTo>
                  <a:pt x="127" y="426504"/>
                </a:lnTo>
                <a:lnTo>
                  <a:pt x="127" y="428917"/>
                </a:lnTo>
                <a:lnTo>
                  <a:pt x="93345" y="428942"/>
                </a:lnTo>
                <a:lnTo>
                  <a:pt x="93357" y="426529"/>
                </a:lnTo>
                <a:close/>
              </a:path>
              <a:path w="93979" h="508635">
                <a:moveTo>
                  <a:pt x="93357" y="424014"/>
                </a:moveTo>
                <a:lnTo>
                  <a:pt x="127" y="423989"/>
                </a:lnTo>
                <a:lnTo>
                  <a:pt x="127" y="426402"/>
                </a:lnTo>
                <a:lnTo>
                  <a:pt x="93345" y="426427"/>
                </a:lnTo>
                <a:lnTo>
                  <a:pt x="93357" y="424014"/>
                </a:lnTo>
                <a:close/>
              </a:path>
              <a:path w="93979" h="508635">
                <a:moveTo>
                  <a:pt x="93383" y="400037"/>
                </a:moveTo>
                <a:lnTo>
                  <a:pt x="152" y="400011"/>
                </a:lnTo>
                <a:lnTo>
                  <a:pt x="152" y="402412"/>
                </a:lnTo>
                <a:lnTo>
                  <a:pt x="93383" y="402450"/>
                </a:lnTo>
                <a:lnTo>
                  <a:pt x="93383" y="400037"/>
                </a:lnTo>
                <a:close/>
              </a:path>
              <a:path w="93979" h="508635">
                <a:moveTo>
                  <a:pt x="93383" y="397522"/>
                </a:moveTo>
                <a:lnTo>
                  <a:pt x="152" y="397497"/>
                </a:lnTo>
                <a:lnTo>
                  <a:pt x="152" y="399897"/>
                </a:lnTo>
                <a:lnTo>
                  <a:pt x="93383" y="399935"/>
                </a:lnTo>
                <a:lnTo>
                  <a:pt x="93383" y="397522"/>
                </a:lnTo>
                <a:close/>
              </a:path>
              <a:path w="93979" h="508635">
                <a:moveTo>
                  <a:pt x="93446" y="375945"/>
                </a:moveTo>
                <a:lnTo>
                  <a:pt x="93433" y="373545"/>
                </a:lnTo>
                <a:lnTo>
                  <a:pt x="203" y="373519"/>
                </a:lnTo>
                <a:lnTo>
                  <a:pt x="203" y="375920"/>
                </a:lnTo>
                <a:lnTo>
                  <a:pt x="93446" y="375945"/>
                </a:lnTo>
                <a:close/>
              </a:path>
              <a:path w="93979" h="508635">
                <a:moveTo>
                  <a:pt x="93446" y="373430"/>
                </a:moveTo>
                <a:lnTo>
                  <a:pt x="93433" y="371030"/>
                </a:lnTo>
                <a:lnTo>
                  <a:pt x="203" y="371005"/>
                </a:lnTo>
                <a:lnTo>
                  <a:pt x="203" y="373405"/>
                </a:lnTo>
                <a:lnTo>
                  <a:pt x="93446" y="373430"/>
                </a:lnTo>
                <a:close/>
              </a:path>
              <a:path w="93979" h="508635">
                <a:moveTo>
                  <a:pt x="93472" y="347027"/>
                </a:moveTo>
                <a:lnTo>
                  <a:pt x="241" y="347002"/>
                </a:lnTo>
                <a:lnTo>
                  <a:pt x="228" y="349415"/>
                </a:lnTo>
                <a:lnTo>
                  <a:pt x="93459" y="349453"/>
                </a:lnTo>
                <a:lnTo>
                  <a:pt x="93472" y="347027"/>
                </a:lnTo>
                <a:close/>
              </a:path>
              <a:path w="93979" h="508635">
                <a:moveTo>
                  <a:pt x="93472" y="344512"/>
                </a:moveTo>
                <a:lnTo>
                  <a:pt x="241" y="344487"/>
                </a:lnTo>
                <a:lnTo>
                  <a:pt x="228" y="346900"/>
                </a:lnTo>
                <a:lnTo>
                  <a:pt x="93459" y="346938"/>
                </a:lnTo>
                <a:lnTo>
                  <a:pt x="93472" y="344512"/>
                </a:lnTo>
                <a:close/>
              </a:path>
              <a:path w="93979" h="508635">
                <a:moveTo>
                  <a:pt x="93522" y="320548"/>
                </a:moveTo>
                <a:lnTo>
                  <a:pt x="266" y="320522"/>
                </a:lnTo>
                <a:lnTo>
                  <a:pt x="266" y="322922"/>
                </a:lnTo>
                <a:lnTo>
                  <a:pt x="93510" y="322948"/>
                </a:lnTo>
                <a:lnTo>
                  <a:pt x="93522" y="320548"/>
                </a:lnTo>
                <a:close/>
              </a:path>
              <a:path w="93979" h="508635">
                <a:moveTo>
                  <a:pt x="93522" y="318033"/>
                </a:moveTo>
                <a:lnTo>
                  <a:pt x="266" y="318008"/>
                </a:lnTo>
                <a:lnTo>
                  <a:pt x="266" y="320408"/>
                </a:lnTo>
                <a:lnTo>
                  <a:pt x="93510" y="320433"/>
                </a:lnTo>
                <a:lnTo>
                  <a:pt x="93522" y="318033"/>
                </a:lnTo>
                <a:close/>
              </a:path>
              <a:path w="93979" h="508635">
                <a:moveTo>
                  <a:pt x="93573" y="294043"/>
                </a:moveTo>
                <a:lnTo>
                  <a:pt x="330" y="294017"/>
                </a:lnTo>
                <a:lnTo>
                  <a:pt x="330" y="296430"/>
                </a:lnTo>
                <a:lnTo>
                  <a:pt x="93548" y="296456"/>
                </a:lnTo>
                <a:lnTo>
                  <a:pt x="93573" y="294043"/>
                </a:lnTo>
                <a:close/>
              </a:path>
              <a:path w="93979" h="508635">
                <a:moveTo>
                  <a:pt x="93573" y="291528"/>
                </a:moveTo>
                <a:lnTo>
                  <a:pt x="330" y="291503"/>
                </a:lnTo>
                <a:lnTo>
                  <a:pt x="330" y="293916"/>
                </a:lnTo>
                <a:lnTo>
                  <a:pt x="93548" y="293941"/>
                </a:lnTo>
                <a:lnTo>
                  <a:pt x="93573" y="291528"/>
                </a:lnTo>
                <a:close/>
              </a:path>
              <a:path w="93979" h="508635">
                <a:moveTo>
                  <a:pt x="93586" y="267525"/>
                </a:moveTo>
                <a:lnTo>
                  <a:pt x="342" y="267500"/>
                </a:lnTo>
                <a:lnTo>
                  <a:pt x="368" y="269925"/>
                </a:lnTo>
                <a:lnTo>
                  <a:pt x="93586" y="269951"/>
                </a:lnTo>
                <a:lnTo>
                  <a:pt x="93586" y="267525"/>
                </a:lnTo>
                <a:close/>
              </a:path>
              <a:path w="93979" h="508635">
                <a:moveTo>
                  <a:pt x="93586" y="265010"/>
                </a:moveTo>
                <a:lnTo>
                  <a:pt x="342" y="264985"/>
                </a:lnTo>
                <a:lnTo>
                  <a:pt x="368" y="267411"/>
                </a:lnTo>
                <a:lnTo>
                  <a:pt x="93586" y="267436"/>
                </a:lnTo>
                <a:lnTo>
                  <a:pt x="93586" y="265010"/>
                </a:lnTo>
                <a:close/>
              </a:path>
              <a:path w="93979" h="508635">
                <a:moveTo>
                  <a:pt x="93624" y="241033"/>
                </a:moveTo>
                <a:lnTo>
                  <a:pt x="393" y="241007"/>
                </a:lnTo>
                <a:lnTo>
                  <a:pt x="393" y="243420"/>
                </a:lnTo>
                <a:lnTo>
                  <a:pt x="93624" y="243446"/>
                </a:lnTo>
                <a:lnTo>
                  <a:pt x="93624" y="241033"/>
                </a:lnTo>
                <a:close/>
              </a:path>
              <a:path w="93979" h="508635">
                <a:moveTo>
                  <a:pt x="93624" y="238518"/>
                </a:moveTo>
                <a:lnTo>
                  <a:pt x="393" y="238493"/>
                </a:lnTo>
                <a:lnTo>
                  <a:pt x="393" y="240906"/>
                </a:lnTo>
                <a:lnTo>
                  <a:pt x="93624" y="240931"/>
                </a:lnTo>
                <a:lnTo>
                  <a:pt x="93624" y="238518"/>
                </a:lnTo>
                <a:close/>
              </a:path>
              <a:path w="93979" h="508635">
                <a:moveTo>
                  <a:pt x="93675" y="214541"/>
                </a:moveTo>
                <a:lnTo>
                  <a:pt x="444" y="214515"/>
                </a:lnTo>
                <a:lnTo>
                  <a:pt x="457" y="216928"/>
                </a:lnTo>
                <a:lnTo>
                  <a:pt x="93675" y="216954"/>
                </a:lnTo>
                <a:lnTo>
                  <a:pt x="93675" y="214541"/>
                </a:lnTo>
                <a:close/>
              </a:path>
              <a:path w="93979" h="508635">
                <a:moveTo>
                  <a:pt x="93675" y="212026"/>
                </a:moveTo>
                <a:lnTo>
                  <a:pt x="444" y="212001"/>
                </a:lnTo>
                <a:lnTo>
                  <a:pt x="457" y="214414"/>
                </a:lnTo>
                <a:lnTo>
                  <a:pt x="93675" y="214439"/>
                </a:lnTo>
                <a:lnTo>
                  <a:pt x="93675" y="212026"/>
                </a:lnTo>
                <a:close/>
              </a:path>
              <a:path w="93979" h="508635">
                <a:moveTo>
                  <a:pt x="93903" y="53022"/>
                </a:moveTo>
                <a:lnTo>
                  <a:pt x="673" y="52997"/>
                </a:lnTo>
                <a:lnTo>
                  <a:pt x="673" y="53289"/>
                </a:lnTo>
                <a:lnTo>
                  <a:pt x="482" y="53276"/>
                </a:lnTo>
                <a:lnTo>
                  <a:pt x="292" y="199961"/>
                </a:lnTo>
                <a:lnTo>
                  <a:pt x="292" y="202476"/>
                </a:lnTo>
                <a:lnTo>
                  <a:pt x="93484" y="202501"/>
                </a:lnTo>
                <a:lnTo>
                  <a:pt x="93484" y="199986"/>
                </a:lnTo>
                <a:lnTo>
                  <a:pt x="93687" y="57950"/>
                </a:lnTo>
                <a:lnTo>
                  <a:pt x="93891" y="57950"/>
                </a:lnTo>
                <a:lnTo>
                  <a:pt x="93903" y="55537"/>
                </a:lnTo>
                <a:lnTo>
                  <a:pt x="93675" y="55537"/>
                </a:lnTo>
                <a:lnTo>
                  <a:pt x="93891" y="55435"/>
                </a:lnTo>
                <a:lnTo>
                  <a:pt x="93903" y="53022"/>
                </a:lnTo>
                <a:close/>
              </a:path>
              <a:path w="93979" h="508635">
                <a:moveTo>
                  <a:pt x="93954" y="29044"/>
                </a:moveTo>
                <a:lnTo>
                  <a:pt x="723" y="29019"/>
                </a:lnTo>
                <a:lnTo>
                  <a:pt x="711" y="31432"/>
                </a:lnTo>
                <a:lnTo>
                  <a:pt x="93941" y="31445"/>
                </a:lnTo>
                <a:lnTo>
                  <a:pt x="93954" y="29044"/>
                </a:lnTo>
                <a:close/>
              </a:path>
              <a:path w="93979" h="508635">
                <a:moveTo>
                  <a:pt x="93954" y="26530"/>
                </a:moveTo>
                <a:lnTo>
                  <a:pt x="723" y="26504"/>
                </a:lnTo>
                <a:lnTo>
                  <a:pt x="711" y="28917"/>
                </a:lnTo>
                <a:lnTo>
                  <a:pt x="93941" y="28930"/>
                </a:lnTo>
                <a:lnTo>
                  <a:pt x="93954" y="26530"/>
                </a:lnTo>
                <a:close/>
              </a:path>
              <a:path w="93979" h="508635">
                <a:moveTo>
                  <a:pt x="93980" y="2552"/>
                </a:moveTo>
                <a:lnTo>
                  <a:pt x="736" y="2514"/>
                </a:lnTo>
                <a:lnTo>
                  <a:pt x="762" y="4927"/>
                </a:lnTo>
                <a:lnTo>
                  <a:pt x="93980" y="4953"/>
                </a:lnTo>
                <a:lnTo>
                  <a:pt x="93980" y="2552"/>
                </a:lnTo>
                <a:close/>
              </a:path>
              <a:path w="93979" h="508635">
                <a:moveTo>
                  <a:pt x="93980" y="38"/>
                </a:moveTo>
                <a:lnTo>
                  <a:pt x="736" y="0"/>
                </a:lnTo>
                <a:lnTo>
                  <a:pt x="762" y="2413"/>
                </a:lnTo>
                <a:lnTo>
                  <a:pt x="93980" y="2438"/>
                </a:lnTo>
                <a:lnTo>
                  <a:pt x="93980" y="38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38600" y="991239"/>
            <a:ext cx="1515110" cy="529590"/>
            <a:chOff x="4537927" y="450033"/>
            <a:chExt cx="1515110" cy="529590"/>
          </a:xfrm>
        </p:grpSpPr>
        <p:sp>
          <p:nvSpPr>
            <p:cNvPr id="8" name="object 8"/>
            <p:cNvSpPr/>
            <p:nvPr/>
          </p:nvSpPr>
          <p:spPr>
            <a:xfrm>
              <a:off x="4537927" y="473745"/>
              <a:ext cx="506730" cy="505459"/>
            </a:xfrm>
            <a:custGeom>
              <a:avLst/>
              <a:gdLst/>
              <a:ahLst/>
              <a:cxnLst/>
              <a:rect l="l" t="t" r="r" b="b"/>
              <a:pathLst>
                <a:path w="506729" h="505459">
                  <a:moveTo>
                    <a:pt x="253339" y="0"/>
                  </a:moveTo>
                  <a:lnTo>
                    <a:pt x="207720" y="3810"/>
                  </a:lnTo>
                  <a:lnTo>
                    <a:pt x="164803" y="15240"/>
                  </a:lnTo>
                  <a:lnTo>
                    <a:pt x="125301" y="34290"/>
                  </a:lnTo>
                  <a:lnTo>
                    <a:pt x="89929" y="59690"/>
                  </a:lnTo>
                  <a:lnTo>
                    <a:pt x="59401" y="90170"/>
                  </a:lnTo>
                  <a:lnTo>
                    <a:pt x="34430" y="125730"/>
                  </a:lnTo>
                  <a:lnTo>
                    <a:pt x="15730" y="165100"/>
                  </a:lnTo>
                  <a:lnTo>
                    <a:pt x="4015" y="208280"/>
                  </a:lnTo>
                  <a:lnTo>
                    <a:pt x="111" y="252730"/>
                  </a:lnTo>
                  <a:lnTo>
                    <a:pt x="0" y="505460"/>
                  </a:lnTo>
                  <a:lnTo>
                    <a:pt x="253606" y="505460"/>
                  </a:lnTo>
                  <a:lnTo>
                    <a:pt x="299052" y="501650"/>
                  </a:lnTo>
                  <a:lnTo>
                    <a:pt x="341843" y="490220"/>
                  </a:lnTo>
                  <a:lnTo>
                    <a:pt x="370750" y="476250"/>
                  </a:lnTo>
                  <a:lnTo>
                    <a:pt x="238201" y="476250"/>
                  </a:lnTo>
                  <a:lnTo>
                    <a:pt x="238201" y="474980"/>
                  </a:lnTo>
                  <a:lnTo>
                    <a:pt x="207518" y="474980"/>
                  </a:lnTo>
                  <a:lnTo>
                    <a:pt x="207518" y="473710"/>
                  </a:lnTo>
                  <a:lnTo>
                    <a:pt x="191909" y="473710"/>
                  </a:lnTo>
                  <a:lnTo>
                    <a:pt x="29616" y="472440"/>
                  </a:lnTo>
                  <a:lnTo>
                    <a:pt x="29730" y="248920"/>
                  </a:lnTo>
                  <a:lnTo>
                    <a:pt x="29843" y="243840"/>
                  </a:lnTo>
                  <a:lnTo>
                    <a:pt x="30548" y="233680"/>
                  </a:lnTo>
                  <a:lnTo>
                    <a:pt x="31736" y="223520"/>
                  </a:lnTo>
                  <a:lnTo>
                    <a:pt x="33413" y="214630"/>
                  </a:lnTo>
                  <a:lnTo>
                    <a:pt x="227782" y="214630"/>
                  </a:lnTo>
                  <a:lnTo>
                    <a:pt x="221449" y="208280"/>
                  </a:lnTo>
                  <a:lnTo>
                    <a:pt x="214715" y="204470"/>
                  </a:lnTo>
                  <a:lnTo>
                    <a:pt x="207475" y="200660"/>
                  </a:lnTo>
                  <a:lnTo>
                    <a:pt x="191643" y="198120"/>
                  </a:lnTo>
                  <a:lnTo>
                    <a:pt x="36868" y="198120"/>
                  </a:lnTo>
                  <a:lnTo>
                    <a:pt x="51569" y="156210"/>
                  </a:lnTo>
                  <a:lnTo>
                    <a:pt x="75166" y="118110"/>
                  </a:lnTo>
                  <a:lnTo>
                    <a:pt x="106400" y="83820"/>
                  </a:lnTo>
                  <a:lnTo>
                    <a:pt x="144015" y="58420"/>
                  </a:lnTo>
                  <a:lnTo>
                    <a:pt x="186753" y="39370"/>
                  </a:lnTo>
                  <a:lnTo>
                    <a:pt x="233359" y="30480"/>
                  </a:lnTo>
                  <a:lnTo>
                    <a:pt x="373303" y="30480"/>
                  </a:lnTo>
                  <a:lnTo>
                    <a:pt x="341741" y="15240"/>
                  </a:lnTo>
                  <a:lnTo>
                    <a:pt x="298886" y="3810"/>
                  </a:lnTo>
                  <a:lnTo>
                    <a:pt x="253339" y="0"/>
                  </a:lnTo>
                  <a:close/>
                </a:path>
                <a:path w="506729" h="505459">
                  <a:moveTo>
                    <a:pt x="256732" y="153670"/>
                  </a:moveTo>
                  <a:lnTo>
                    <a:pt x="223189" y="153670"/>
                  </a:lnTo>
                  <a:lnTo>
                    <a:pt x="234731" y="156210"/>
                  </a:lnTo>
                  <a:lnTo>
                    <a:pt x="244028" y="162560"/>
                  </a:lnTo>
                  <a:lnTo>
                    <a:pt x="250237" y="171450"/>
                  </a:lnTo>
                  <a:lnTo>
                    <a:pt x="252514" y="182880"/>
                  </a:lnTo>
                  <a:lnTo>
                    <a:pt x="252539" y="476250"/>
                  </a:lnTo>
                  <a:lnTo>
                    <a:pt x="268249" y="476250"/>
                  </a:lnTo>
                  <a:lnTo>
                    <a:pt x="268160" y="474980"/>
                  </a:lnTo>
                  <a:lnTo>
                    <a:pt x="268008" y="184150"/>
                  </a:lnTo>
                  <a:lnTo>
                    <a:pt x="264541" y="165100"/>
                  </a:lnTo>
                  <a:lnTo>
                    <a:pt x="256732" y="153670"/>
                  </a:lnTo>
                  <a:close/>
                </a:path>
                <a:path w="506729" h="505459">
                  <a:moveTo>
                    <a:pt x="395804" y="252730"/>
                  </a:moveTo>
                  <a:lnTo>
                    <a:pt x="382035" y="255270"/>
                  </a:lnTo>
                  <a:lnTo>
                    <a:pt x="370122" y="261620"/>
                  </a:lnTo>
                  <a:lnTo>
                    <a:pt x="361746" y="273050"/>
                  </a:lnTo>
                  <a:lnTo>
                    <a:pt x="360121" y="276860"/>
                  </a:lnTo>
                  <a:lnTo>
                    <a:pt x="358279" y="278130"/>
                  </a:lnTo>
                  <a:lnTo>
                    <a:pt x="329876" y="278130"/>
                  </a:lnTo>
                  <a:lnTo>
                    <a:pt x="321792" y="279400"/>
                  </a:lnTo>
                  <a:lnTo>
                    <a:pt x="305909" y="283210"/>
                  </a:lnTo>
                  <a:lnTo>
                    <a:pt x="293523" y="293370"/>
                  </a:lnTo>
                  <a:lnTo>
                    <a:pt x="285464" y="307340"/>
                  </a:lnTo>
                  <a:lnTo>
                    <a:pt x="282562" y="323850"/>
                  </a:lnTo>
                  <a:lnTo>
                    <a:pt x="282637" y="466090"/>
                  </a:lnTo>
                  <a:lnTo>
                    <a:pt x="282740" y="473710"/>
                  </a:lnTo>
                  <a:lnTo>
                    <a:pt x="281457" y="474980"/>
                  </a:lnTo>
                  <a:lnTo>
                    <a:pt x="274701" y="474980"/>
                  </a:lnTo>
                  <a:lnTo>
                    <a:pt x="271729" y="476250"/>
                  </a:lnTo>
                  <a:lnTo>
                    <a:pt x="370750" y="476250"/>
                  </a:lnTo>
                  <a:lnTo>
                    <a:pt x="381261" y="471170"/>
                  </a:lnTo>
                  <a:lnTo>
                    <a:pt x="298056" y="471170"/>
                  </a:lnTo>
                  <a:lnTo>
                    <a:pt x="298107" y="325120"/>
                  </a:lnTo>
                  <a:lnTo>
                    <a:pt x="300302" y="312420"/>
                  </a:lnTo>
                  <a:lnTo>
                    <a:pt x="306481" y="302260"/>
                  </a:lnTo>
                  <a:lnTo>
                    <a:pt x="316086" y="295910"/>
                  </a:lnTo>
                  <a:lnTo>
                    <a:pt x="328561" y="293370"/>
                  </a:lnTo>
                  <a:lnTo>
                    <a:pt x="375683" y="293370"/>
                  </a:lnTo>
                  <a:lnTo>
                    <a:pt x="374789" y="288290"/>
                  </a:lnTo>
                  <a:lnTo>
                    <a:pt x="375653" y="280670"/>
                  </a:lnTo>
                  <a:lnTo>
                    <a:pt x="379833" y="274320"/>
                  </a:lnTo>
                  <a:lnTo>
                    <a:pt x="386139" y="270510"/>
                  </a:lnTo>
                  <a:lnTo>
                    <a:pt x="393382" y="267970"/>
                  </a:lnTo>
                  <a:lnTo>
                    <a:pt x="421542" y="267970"/>
                  </a:lnTo>
                  <a:lnTo>
                    <a:pt x="420840" y="266700"/>
                  </a:lnTo>
                  <a:lnTo>
                    <a:pt x="409752" y="256540"/>
                  </a:lnTo>
                  <a:lnTo>
                    <a:pt x="395804" y="252730"/>
                  </a:lnTo>
                  <a:close/>
                </a:path>
                <a:path w="506729" h="505459">
                  <a:moveTo>
                    <a:pt x="227782" y="214630"/>
                  </a:moveTo>
                  <a:lnTo>
                    <a:pt x="191668" y="214630"/>
                  </a:lnTo>
                  <a:lnTo>
                    <a:pt x="202637" y="215900"/>
                  </a:lnTo>
                  <a:lnTo>
                    <a:pt x="211699" y="220980"/>
                  </a:lnTo>
                  <a:lnTo>
                    <a:pt x="218346" y="228600"/>
                  </a:lnTo>
                  <a:lnTo>
                    <a:pt x="222072" y="237490"/>
                  </a:lnTo>
                  <a:lnTo>
                    <a:pt x="222529" y="240030"/>
                  </a:lnTo>
                  <a:lnTo>
                    <a:pt x="222478" y="472440"/>
                  </a:lnTo>
                  <a:lnTo>
                    <a:pt x="222402" y="474980"/>
                  </a:lnTo>
                  <a:lnTo>
                    <a:pt x="238201" y="474980"/>
                  </a:lnTo>
                  <a:lnTo>
                    <a:pt x="238252" y="246380"/>
                  </a:lnTo>
                  <a:lnTo>
                    <a:pt x="237289" y="234950"/>
                  </a:lnTo>
                  <a:lnTo>
                    <a:pt x="234275" y="224790"/>
                  </a:lnTo>
                  <a:lnTo>
                    <a:pt x="229049" y="215900"/>
                  </a:lnTo>
                  <a:lnTo>
                    <a:pt x="227782" y="214630"/>
                  </a:lnTo>
                  <a:close/>
                </a:path>
                <a:path w="506729" h="505459">
                  <a:moveTo>
                    <a:pt x="195586" y="271780"/>
                  </a:moveTo>
                  <a:lnTo>
                    <a:pt x="161302" y="271780"/>
                  </a:lnTo>
                  <a:lnTo>
                    <a:pt x="173513" y="274320"/>
                  </a:lnTo>
                  <a:lnTo>
                    <a:pt x="183157" y="280670"/>
                  </a:lnTo>
                  <a:lnTo>
                    <a:pt x="189504" y="289560"/>
                  </a:lnTo>
                  <a:lnTo>
                    <a:pt x="191820" y="302260"/>
                  </a:lnTo>
                  <a:lnTo>
                    <a:pt x="191909" y="473710"/>
                  </a:lnTo>
                  <a:lnTo>
                    <a:pt x="207518" y="473710"/>
                  </a:lnTo>
                  <a:lnTo>
                    <a:pt x="207454" y="302260"/>
                  </a:lnTo>
                  <a:lnTo>
                    <a:pt x="205856" y="289560"/>
                  </a:lnTo>
                  <a:lnTo>
                    <a:pt x="201145" y="278130"/>
                  </a:lnTo>
                  <a:lnTo>
                    <a:pt x="195586" y="271780"/>
                  </a:lnTo>
                  <a:close/>
                </a:path>
                <a:path w="506729" h="505459">
                  <a:moveTo>
                    <a:pt x="381194" y="34290"/>
                  </a:moveTo>
                  <a:lnTo>
                    <a:pt x="298221" y="34290"/>
                  </a:lnTo>
                  <a:lnTo>
                    <a:pt x="338446" y="45720"/>
                  </a:lnTo>
                  <a:lnTo>
                    <a:pt x="377999" y="67310"/>
                  </a:lnTo>
                  <a:lnTo>
                    <a:pt x="414226" y="97790"/>
                  </a:lnTo>
                  <a:lnTo>
                    <a:pt x="444468" y="135890"/>
                  </a:lnTo>
                  <a:lnTo>
                    <a:pt x="466071" y="182880"/>
                  </a:lnTo>
                  <a:lnTo>
                    <a:pt x="476137" y="236220"/>
                  </a:lnTo>
                  <a:lnTo>
                    <a:pt x="476264" y="240030"/>
                  </a:lnTo>
                  <a:lnTo>
                    <a:pt x="474118" y="288290"/>
                  </a:lnTo>
                  <a:lnTo>
                    <a:pt x="461533" y="335280"/>
                  </a:lnTo>
                  <a:lnTo>
                    <a:pt x="440173" y="375920"/>
                  </a:lnTo>
                  <a:lnTo>
                    <a:pt x="411592" y="411480"/>
                  </a:lnTo>
                  <a:lnTo>
                    <a:pt x="377343" y="439420"/>
                  </a:lnTo>
                  <a:lnTo>
                    <a:pt x="338980" y="459740"/>
                  </a:lnTo>
                  <a:lnTo>
                    <a:pt x="298056" y="471170"/>
                  </a:lnTo>
                  <a:lnTo>
                    <a:pt x="381261" y="471170"/>
                  </a:lnTo>
                  <a:lnTo>
                    <a:pt x="416586" y="447040"/>
                  </a:lnTo>
                  <a:lnTo>
                    <a:pt x="447098" y="416560"/>
                  </a:lnTo>
                  <a:lnTo>
                    <a:pt x="472076" y="381000"/>
                  </a:lnTo>
                  <a:lnTo>
                    <a:pt x="490801" y="341630"/>
                  </a:lnTo>
                  <a:lnTo>
                    <a:pt x="502555" y="298450"/>
                  </a:lnTo>
                  <a:lnTo>
                    <a:pt x="506502" y="254000"/>
                  </a:lnTo>
                  <a:lnTo>
                    <a:pt x="506498" y="251460"/>
                  </a:lnTo>
                  <a:lnTo>
                    <a:pt x="502517" y="208280"/>
                  </a:lnTo>
                  <a:lnTo>
                    <a:pt x="490749" y="165100"/>
                  </a:lnTo>
                  <a:lnTo>
                    <a:pt x="472021" y="125730"/>
                  </a:lnTo>
                  <a:lnTo>
                    <a:pt x="447045" y="90170"/>
                  </a:lnTo>
                  <a:lnTo>
                    <a:pt x="416532" y="59690"/>
                  </a:lnTo>
                  <a:lnTo>
                    <a:pt x="381194" y="34290"/>
                  </a:lnTo>
                  <a:close/>
                </a:path>
                <a:path w="506729" h="505459">
                  <a:moveTo>
                    <a:pt x="375683" y="293370"/>
                  </a:moveTo>
                  <a:lnTo>
                    <a:pt x="358800" y="293370"/>
                  </a:lnTo>
                  <a:lnTo>
                    <a:pt x="360926" y="300990"/>
                  </a:lnTo>
                  <a:lnTo>
                    <a:pt x="364086" y="307340"/>
                  </a:lnTo>
                  <a:lnTo>
                    <a:pt x="368365" y="312420"/>
                  </a:lnTo>
                  <a:lnTo>
                    <a:pt x="373849" y="317500"/>
                  </a:lnTo>
                  <a:lnTo>
                    <a:pt x="387186" y="322580"/>
                  </a:lnTo>
                  <a:lnTo>
                    <a:pt x="401105" y="322580"/>
                  </a:lnTo>
                  <a:lnTo>
                    <a:pt x="413817" y="316230"/>
                  </a:lnTo>
                  <a:lnTo>
                    <a:pt x="422317" y="307340"/>
                  </a:lnTo>
                  <a:lnTo>
                    <a:pt x="393255" y="307340"/>
                  </a:lnTo>
                  <a:lnTo>
                    <a:pt x="385749" y="306070"/>
                  </a:lnTo>
                  <a:lnTo>
                    <a:pt x="379912" y="302260"/>
                  </a:lnTo>
                  <a:lnTo>
                    <a:pt x="376130" y="295910"/>
                  </a:lnTo>
                  <a:lnTo>
                    <a:pt x="375683" y="293370"/>
                  </a:lnTo>
                  <a:close/>
                </a:path>
                <a:path w="506729" h="505459">
                  <a:moveTo>
                    <a:pt x="421542" y="267970"/>
                  </a:moveTo>
                  <a:lnTo>
                    <a:pt x="393382" y="267970"/>
                  </a:lnTo>
                  <a:lnTo>
                    <a:pt x="401031" y="270510"/>
                  </a:lnTo>
                  <a:lnTo>
                    <a:pt x="407276" y="274320"/>
                  </a:lnTo>
                  <a:lnTo>
                    <a:pt x="411463" y="280670"/>
                  </a:lnTo>
                  <a:lnTo>
                    <a:pt x="412940" y="288290"/>
                  </a:lnTo>
                  <a:lnTo>
                    <a:pt x="411313" y="295910"/>
                  </a:lnTo>
                  <a:lnTo>
                    <a:pt x="407065" y="302260"/>
                  </a:lnTo>
                  <a:lnTo>
                    <a:pt x="400833" y="306070"/>
                  </a:lnTo>
                  <a:lnTo>
                    <a:pt x="393255" y="307340"/>
                  </a:lnTo>
                  <a:lnTo>
                    <a:pt x="422317" y="307340"/>
                  </a:lnTo>
                  <a:lnTo>
                    <a:pt x="423532" y="306070"/>
                  </a:lnTo>
                  <a:lnTo>
                    <a:pt x="428210" y="292100"/>
                  </a:lnTo>
                  <a:lnTo>
                    <a:pt x="427153" y="278130"/>
                  </a:lnTo>
                  <a:lnTo>
                    <a:pt x="421542" y="267970"/>
                  </a:lnTo>
                  <a:close/>
                </a:path>
                <a:path w="506729" h="505459">
                  <a:moveTo>
                    <a:pt x="92684" y="231140"/>
                  </a:moveTo>
                  <a:lnTo>
                    <a:pt x="61950" y="260350"/>
                  </a:lnTo>
                  <a:lnTo>
                    <a:pt x="61891" y="271780"/>
                  </a:lnTo>
                  <a:lnTo>
                    <a:pt x="65341" y="281940"/>
                  </a:lnTo>
                  <a:lnTo>
                    <a:pt x="71973" y="290830"/>
                  </a:lnTo>
                  <a:lnTo>
                    <a:pt x="81457" y="297180"/>
                  </a:lnTo>
                  <a:lnTo>
                    <a:pt x="96309" y="300990"/>
                  </a:lnTo>
                  <a:lnTo>
                    <a:pt x="110753" y="298450"/>
                  </a:lnTo>
                  <a:lnTo>
                    <a:pt x="122687" y="289560"/>
                  </a:lnTo>
                  <a:lnTo>
                    <a:pt x="124684" y="285750"/>
                  </a:lnTo>
                  <a:lnTo>
                    <a:pt x="96380" y="285750"/>
                  </a:lnTo>
                  <a:lnTo>
                    <a:pt x="88833" y="284480"/>
                  </a:lnTo>
                  <a:lnTo>
                    <a:pt x="82710" y="279400"/>
                  </a:lnTo>
                  <a:lnTo>
                    <a:pt x="78608" y="273050"/>
                  </a:lnTo>
                  <a:lnTo>
                    <a:pt x="77127" y="266700"/>
                  </a:lnTo>
                  <a:lnTo>
                    <a:pt x="78655" y="259080"/>
                  </a:lnTo>
                  <a:lnTo>
                    <a:pt x="82781" y="252730"/>
                  </a:lnTo>
                  <a:lnTo>
                    <a:pt x="88903" y="247650"/>
                  </a:lnTo>
                  <a:lnTo>
                    <a:pt x="96418" y="246380"/>
                  </a:lnTo>
                  <a:lnTo>
                    <a:pt x="124960" y="246380"/>
                  </a:lnTo>
                  <a:lnTo>
                    <a:pt x="122715" y="242570"/>
                  </a:lnTo>
                  <a:lnTo>
                    <a:pt x="114241" y="236220"/>
                  </a:lnTo>
                  <a:lnTo>
                    <a:pt x="103993" y="232410"/>
                  </a:lnTo>
                  <a:lnTo>
                    <a:pt x="92684" y="231140"/>
                  </a:lnTo>
                  <a:close/>
                </a:path>
                <a:path w="506729" h="505459">
                  <a:moveTo>
                    <a:pt x="124960" y="246380"/>
                  </a:moveTo>
                  <a:lnTo>
                    <a:pt x="96418" y="246380"/>
                  </a:lnTo>
                  <a:lnTo>
                    <a:pt x="103410" y="247650"/>
                  </a:lnTo>
                  <a:lnTo>
                    <a:pt x="109815" y="251460"/>
                  </a:lnTo>
                  <a:lnTo>
                    <a:pt x="114179" y="257810"/>
                  </a:lnTo>
                  <a:lnTo>
                    <a:pt x="115049" y="266700"/>
                  </a:lnTo>
                  <a:lnTo>
                    <a:pt x="113700" y="274320"/>
                  </a:lnTo>
                  <a:lnTo>
                    <a:pt x="109896" y="280670"/>
                  </a:lnTo>
                  <a:lnTo>
                    <a:pt x="104001" y="284480"/>
                  </a:lnTo>
                  <a:lnTo>
                    <a:pt x="96380" y="285750"/>
                  </a:lnTo>
                  <a:lnTo>
                    <a:pt x="124684" y="285750"/>
                  </a:lnTo>
                  <a:lnTo>
                    <a:pt x="130009" y="275590"/>
                  </a:lnTo>
                  <a:lnTo>
                    <a:pt x="130898" y="273050"/>
                  </a:lnTo>
                  <a:lnTo>
                    <a:pt x="132156" y="271780"/>
                  </a:lnTo>
                  <a:lnTo>
                    <a:pt x="195586" y="271780"/>
                  </a:lnTo>
                  <a:lnTo>
                    <a:pt x="193363" y="269240"/>
                  </a:lnTo>
                  <a:lnTo>
                    <a:pt x="182549" y="261620"/>
                  </a:lnTo>
                  <a:lnTo>
                    <a:pt x="176085" y="257810"/>
                  </a:lnTo>
                  <a:lnTo>
                    <a:pt x="169049" y="256540"/>
                  </a:lnTo>
                  <a:lnTo>
                    <a:pt x="131305" y="256540"/>
                  </a:lnTo>
                  <a:lnTo>
                    <a:pt x="129870" y="255270"/>
                  </a:lnTo>
                  <a:lnTo>
                    <a:pt x="128701" y="252730"/>
                  </a:lnTo>
                  <a:lnTo>
                    <a:pt x="124960" y="246380"/>
                  </a:lnTo>
                  <a:close/>
                </a:path>
                <a:path w="506729" h="505459">
                  <a:moveTo>
                    <a:pt x="373303" y="30480"/>
                  </a:moveTo>
                  <a:lnTo>
                    <a:pt x="233359" y="30480"/>
                  </a:lnTo>
                  <a:lnTo>
                    <a:pt x="282575" y="31750"/>
                  </a:lnTo>
                  <a:lnTo>
                    <a:pt x="282648" y="116840"/>
                  </a:lnTo>
                  <a:lnTo>
                    <a:pt x="295152" y="168910"/>
                  </a:lnTo>
                  <a:lnTo>
                    <a:pt x="329133" y="182880"/>
                  </a:lnTo>
                  <a:lnTo>
                    <a:pt x="358622" y="182880"/>
                  </a:lnTo>
                  <a:lnTo>
                    <a:pt x="360019" y="184150"/>
                  </a:lnTo>
                  <a:lnTo>
                    <a:pt x="361111" y="186690"/>
                  </a:lnTo>
                  <a:lnTo>
                    <a:pt x="367608" y="196850"/>
                  </a:lnTo>
                  <a:lnTo>
                    <a:pt x="376878" y="204470"/>
                  </a:lnTo>
                  <a:lnTo>
                    <a:pt x="388054" y="208280"/>
                  </a:lnTo>
                  <a:lnTo>
                    <a:pt x="400265" y="208280"/>
                  </a:lnTo>
                  <a:lnTo>
                    <a:pt x="411321" y="203200"/>
                  </a:lnTo>
                  <a:lnTo>
                    <a:pt x="420200" y="195580"/>
                  </a:lnTo>
                  <a:lnTo>
                    <a:pt x="421689" y="193040"/>
                  </a:lnTo>
                  <a:lnTo>
                    <a:pt x="393446" y="193040"/>
                  </a:lnTo>
                  <a:lnTo>
                    <a:pt x="385683" y="191770"/>
                  </a:lnTo>
                  <a:lnTo>
                    <a:pt x="379799" y="186690"/>
                  </a:lnTo>
                  <a:lnTo>
                    <a:pt x="376068" y="180340"/>
                  </a:lnTo>
                  <a:lnTo>
                    <a:pt x="374764" y="171450"/>
                  </a:lnTo>
                  <a:lnTo>
                    <a:pt x="375628" y="167640"/>
                  </a:lnTo>
                  <a:lnTo>
                    <a:pt x="326847" y="167640"/>
                  </a:lnTo>
                  <a:lnTo>
                    <a:pt x="315738" y="165100"/>
                  </a:lnTo>
                  <a:lnTo>
                    <a:pt x="306624" y="158750"/>
                  </a:lnTo>
                  <a:lnTo>
                    <a:pt x="300445" y="149860"/>
                  </a:lnTo>
                  <a:lnTo>
                    <a:pt x="298145" y="138430"/>
                  </a:lnTo>
                  <a:lnTo>
                    <a:pt x="298170" y="35560"/>
                  </a:lnTo>
                  <a:lnTo>
                    <a:pt x="298221" y="34290"/>
                  </a:lnTo>
                  <a:lnTo>
                    <a:pt x="381194" y="34290"/>
                  </a:lnTo>
                  <a:lnTo>
                    <a:pt x="373303" y="30480"/>
                  </a:lnTo>
                  <a:close/>
                </a:path>
                <a:path w="506729" h="505459">
                  <a:moveTo>
                    <a:pt x="421774" y="153670"/>
                  </a:moveTo>
                  <a:lnTo>
                    <a:pt x="393611" y="153670"/>
                  </a:lnTo>
                  <a:lnTo>
                    <a:pt x="401092" y="154940"/>
                  </a:lnTo>
                  <a:lnTo>
                    <a:pt x="407241" y="160020"/>
                  </a:lnTo>
                  <a:lnTo>
                    <a:pt x="411413" y="166370"/>
                  </a:lnTo>
                  <a:lnTo>
                    <a:pt x="412965" y="173990"/>
                  </a:lnTo>
                  <a:lnTo>
                    <a:pt x="411444" y="180340"/>
                  </a:lnTo>
                  <a:lnTo>
                    <a:pt x="407254" y="186690"/>
                  </a:lnTo>
                  <a:lnTo>
                    <a:pt x="401039" y="191770"/>
                  </a:lnTo>
                  <a:lnTo>
                    <a:pt x="393446" y="193040"/>
                  </a:lnTo>
                  <a:lnTo>
                    <a:pt x="421689" y="193040"/>
                  </a:lnTo>
                  <a:lnTo>
                    <a:pt x="426156" y="185420"/>
                  </a:lnTo>
                  <a:lnTo>
                    <a:pt x="428447" y="173990"/>
                  </a:lnTo>
                  <a:lnTo>
                    <a:pt x="426629" y="162560"/>
                  </a:lnTo>
                  <a:lnTo>
                    <a:pt x="421774" y="153670"/>
                  </a:lnTo>
                  <a:close/>
                </a:path>
                <a:path w="506729" h="505459">
                  <a:moveTo>
                    <a:pt x="163169" y="113030"/>
                  </a:moveTo>
                  <a:lnTo>
                    <a:pt x="151752" y="113030"/>
                  </a:lnTo>
                  <a:lnTo>
                    <a:pt x="140251" y="116840"/>
                  </a:lnTo>
                  <a:lnTo>
                    <a:pt x="131062" y="124460"/>
                  </a:lnTo>
                  <a:lnTo>
                    <a:pt x="124832" y="133350"/>
                  </a:lnTo>
                  <a:lnTo>
                    <a:pt x="122212" y="144780"/>
                  </a:lnTo>
                  <a:lnTo>
                    <a:pt x="123560" y="157480"/>
                  </a:lnTo>
                  <a:lnTo>
                    <a:pt x="128543" y="167640"/>
                  </a:lnTo>
                  <a:lnTo>
                    <a:pt x="136678" y="176530"/>
                  </a:lnTo>
                  <a:lnTo>
                    <a:pt x="147485" y="181610"/>
                  </a:lnTo>
                  <a:lnTo>
                    <a:pt x="161273" y="182880"/>
                  </a:lnTo>
                  <a:lnTo>
                    <a:pt x="174021" y="177800"/>
                  </a:lnTo>
                  <a:lnTo>
                    <a:pt x="184293" y="170180"/>
                  </a:lnTo>
                  <a:lnTo>
                    <a:pt x="185565" y="167640"/>
                  </a:lnTo>
                  <a:lnTo>
                    <a:pt x="156933" y="167640"/>
                  </a:lnTo>
                  <a:lnTo>
                    <a:pt x="149421" y="165100"/>
                  </a:lnTo>
                  <a:lnTo>
                    <a:pt x="143265" y="161290"/>
                  </a:lnTo>
                  <a:lnTo>
                    <a:pt x="139124" y="154940"/>
                  </a:lnTo>
                  <a:lnTo>
                    <a:pt x="137655" y="147320"/>
                  </a:lnTo>
                  <a:lnTo>
                    <a:pt x="139258" y="139700"/>
                  </a:lnTo>
                  <a:lnTo>
                    <a:pt x="143470" y="133350"/>
                  </a:lnTo>
                  <a:lnTo>
                    <a:pt x="149651" y="129540"/>
                  </a:lnTo>
                  <a:lnTo>
                    <a:pt x="157162" y="128270"/>
                  </a:lnTo>
                  <a:lnTo>
                    <a:pt x="185316" y="128270"/>
                  </a:lnTo>
                  <a:lnTo>
                    <a:pt x="182952" y="124460"/>
                  </a:lnTo>
                  <a:lnTo>
                    <a:pt x="173913" y="116840"/>
                  </a:lnTo>
                  <a:lnTo>
                    <a:pt x="163169" y="113030"/>
                  </a:lnTo>
                  <a:close/>
                </a:path>
                <a:path w="506729" h="505459">
                  <a:moveTo>
                    <a:pt x="185316" y="128270"/>
                  </a:moveTo>
                  <a:lnTo>
                    <a:pt x="157162" y="128270"/>
                  </a:lnTo>
                  <a:lnTo>
                    <a:pt x="164142" y="129540"/>
                  </a:lnTo>
                  <a:lnTo>
                    <a:pt x="170532" y="133350"/>
                  </a:lnTo>
                  <a:lnTo>
                    <a:pt x="174907" y="139700"/>
                  </a:lnTo>
                  <a:lnTo>
                    <a:pt x="175844" y="147320"/>
                  </a:lnTo>
                  <a:lnTo>
                    <a:pt x="175004" y="154940"/>
                  </a:lnTo>
                  <a:lnTo>
                    <a:pt x="170894" y="161290"/>
                  </a:lnTo>
                  <a:lnTo>
                    <a:pt x="164532" y="165100"/>
                  </a:lnTo>
                  <a:lnTo>
                    <a:pt x="156933" y="167640"/>
                  </a:lnTo>
                  <a:lnTo>
                    <a:pt x="185565" y="167640"/>
                  </a:lnTo>
                  <a:lnTo>
                    <a:pt x="190652" y="157480"/>
                  </a:lnTo>
                  <a:lnTo>
                    <a:pt x="191503" y="153670"/>
                  </a:lnTo>
                  <a:lnTo>
                    <a:pt x="256732" y="153670"/>
                  </a:lnTo>
                  <a:lnTo>
                    <a:pt x="254996" y="151130"/>
                  </a:lnTo>
                  <a:lnTo>
                    <a:pt x="240576" y="140970"/>
                  </a:lnTo>
                  <a:lnTo>
                    <a:pt x="222478" y="138430"/>
                  </a:lnTo>
                  <a:lnTo>
                    <a:pt x="192024" y="138430"/>
                  </a:lnTo>
                  <a:lnTo>
                    <a:pt x="190512" y="137160"/>
                  </a:lnTo>
                  <a:lnTo>
                    <a:pt x="189255" y="134620"/>
                  </a:lnTo>
                  <a:lnTo>
                    <a:pt x="185316" y="128270"/>
                  </a:lnTo>
                  <a:close/>
                </a:path>
                <a:path w="506729" h="505459">
                  <a:moveTo>
                    <a:pt x="388617" y="138430"/>
                  </a:moveTo>
                  <a:lnTo>
                    <a:pt x="359549" y="165100"/>
                  </a:lnTo>
                  <a:lnTo>
                    <a:pt x="358660" y="167640"/>
                  </a:lnTo>
                  <a:lnTo>
                    <a:pt x="375628" y="167640"/>
                  </a:lnTo>
                  <a:lnTo>
                    <a:pt x="376205" y="165100"/>
                  </a:lnTo>
                  <a:lnTo>
                    <a:pt x="380168" y="158750"/>
                  </a:lnTo>
                  <a:lnTo>
                    <a:pt x="386140" y="154940"/>
                  </a:lnTo>
                  <a:lnTo>
                    <a:pt x="393611" y="153670"/>
                  </a:lnTo>
                  <a:lnTo>
                    <a:pt x="421774" y="153670"/>
                  </a:lnTo>
                  <a:lnTo>
                    <a:pt x="421081" y="152400"/>
                  </a:lnTo>
                  <a:lnTo>
                    <a:pt x="412341" y="143510"/>
                  </a:lnTo>
                  <a:lnTo>
                    <a:pt x="400951" y="139700"/>
                  </a:lnTo>
                  <a:lnTo>
                    <a:pt x="388617" y="138430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033740" y="725966"/>
              <a:ext cx="812165" cy="0"/>
            </a:xfrm>
            <a:custGeom>
              <a:avLst/>
              <a:gdLst/>
              <a:ahLst/>
              <a:cxnLst/>
              <a:rect l="l" t="t" r="r" b="b"/>
              <a:pathLst>
                <a:path w="812164">
                  <a:moveTo>
                    <a:pt x="811796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DC5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958929" y="450036"/>
              <a:ext cx="94615" cy="508634"/>
            </a:xfrm>
            <a:custGeom>
              <a:avLst/>
              <a:gdLst/>
              <a:ahLst/>
              <a:cxnLst/>
              <a:rect l="l" t="t" r="r" b="b"/>
              <a:pathLst>
                <a:path w="94614" h="508634">
                  <a:moveTo>
                    <a:pt x="93256" y="506018"/>
                  </a:moveTo>
                  <a:lnTo>
                    <a:pt x="12" y="505993"/>
                  </a:lnTo>
                  <a:lnTo>
                    <a:pt x="0" y="508406"/>
                  </a:lnTo>
                  <a:lnTo>
                    <a:pt x="93230" y="508431"/>
                  </a:lnTo>
                  <a:lnTo>
                    <a:pt x="93256" y="506018"/>
                  </a:lnTo>
                  <a:close/>
                </a:path>
                <a:path w="94614" h="508634">
                  <a:moveTo>
                    <a:pt x="93256" y="503504"/>
                  </a:moveTo>
                  <a:lnTo>
                    <a:pt x="12" y="503478"/>
                  </a:lnTo>
                  <a:lnTo>
                    <a:pt x="0" y="505891"/>
                  </a:lnTo>
                  <a:lnTo>
                    <a:pt x="93230" y="505917"/>
                  </a:lnTo>
                  <a:lnTo>
                    <a:pt x="93256" y="503504"/>
                  </a:lnTo>
                  <a:close/>
                </a:path>
                <a:path w="94614" h="508634">
                  <a:moveTo>
                    <a:pt x="93294" y="481952"/>
                  </a:moveTo>
                  <a:lnTo>
                    <a:pt x="93281" y="479526"/>
                  </a:lnTo>
                  <a:lnTo>
                    <a:pt x="50" y="479501"/>
                  </a:lnTo>
                  <a:lnTo>
                    <a:pt x="63" y="481914"/>
                  </a:lnTo>
                  <a:lnTo>
                    <a:pt x="93294" y="481952"/>
                  </a:lnTo>
                  <a:close/>
                </a:path>
                <a:path w="94614" h="508634">
                  <a:moveTo>
                    <a:pt x="93294" y="479437"/>
                  </a:moveTo>
                  <a:lnTo>
                    <a:pt x="93281" y="477012"/>
                  </a:lnTo>
                  <a:lnTo>
                    <a:pt x="50" y="476986"/>
                  </a:lnTo>
                  <a:lnTo>
                    <a:pt x="63" y="479399"/>
                  </a:lnTo>
                  <a:lnTo>
                    <a:pt x="93294" y="479437"/>
                  </a:lnTo>
                  <a:close/>
                </a:path>
                <a:path w="94614" h="508634">
                  <a:moveTo>
                    <a:pt x="93319" y="455447"/>
                  </a:moveTo>
                  <a:lnTo>
                    <a:pt x="93306" y="453047"/>
                  </a:lnTo>
                  <a:lnTo>
                    <a:pt x="76" y="453009"/>
                  </a:lnTo>
                  <a:lnTo>
                    <a:pt x="76" y="455422"/>
                  </a:lnTo>
                  <a:lnTo>
                    <a:pt x="93319" y="455447"/>
                  </a:lnTo>
                  <a:close/>
                </a:path>
                <a:path w="94614" h="508634">
                  <a:moveTo>
                    <a:pt x="93319" y="452932"/>
                  </a:moveTo>
                  <a:lnTo>
                    <a:pt x="93306" y="450532"/>
                  </a:lnTo>
                  <a:lnTo>
                    <a:pt x="76" y="450494"/>
                  </a:lnTo>
                  <a:lnTo>
                    <a:pt x="76" y="452907"/>
                  </a:lnTo>
                  <a:lnTo>
                    <a:pt x="93319" y="452932"/>
                  </a:lnTo>
                  <a:close/>
                </a:path>
                <a:path w="94614" h="508634">
                  <a:moveTo>
                    <a:pt x="93357" y="426529"/>
                  </a:moveTo>
                  <a:lnTo>
                    <a:pt x="127" y="426504"/>
                  </a:lnTo>
                  <a:lnTo>
                    <a:pt x="127" y="428917"/>
                  </a:lnTo>
                  <a:lnTo>
                    <a:pt x="93345" y="428942"/>
                  </a:lnTo>
                  <a:lnTo>
                    <a:pt x="93357" y="426529"/>
                  </a:lnTo>
                  <a:close/>
                </a:path>
                <a:path w="94614" h="508634">
                  <a:moveTo>
                    <a:pt x="93357" y="424014"/>
                  </a:moveTo>
                  <a:lnTo>
                    <a:pt x="127" y="423989"/>
                  </a:lnTo>
                  <a:lnTo>
                    <a:pt x="127" y="426402"/>
                  </a:lnTo>
                  <a:lnTo>
                    <a:pt x="93345" y="426427"/>
                  </a:lnTo>
                  <a:lnTo>
                    <a:pt x="93357" y="424014"/>
                  </a:lnTo>
                  <a:close/>
                </a:path>
                <a:path w="94614" h="508634">
                  <a:moveTo>
                    <a:pt x="93408" y="400037"/>
                  </a:moveTo>
                  <a:lnTo>
                    <a:pt x="165" y="400011"/>
                  </a:lnTo>
                  <a:lnTo>
                    <a:pt x="165" y="402412"/>
                  </a:lnTo>
                  <a:lnTo>
                    <a:pt x="93408" y="402437"/>
                  </a:lnTo>
                  <a:lnTo>
                    <a:pt x="93408" y="400037"/>
                  </a:lnTo>
                  <a:close/>
                </a:path>
                <a:path w="94614" h="508634">
                  <a:moveTo>
                    <a:pt x="93408" y="397522"/>
                  </a:moveTo>
                  <a:lnTo>
                    <a:pt x="165" y="397497"/>
                  </a:lnTo>
                  <a:lnTo>
                    <a:pt x="165" y="399897"/>
                  </a:lnTo>
                  <a:lnTo>
                    <a:pt x="93408" y="399923"/>
                  </a:lnTo>
                  <a:lnTo>
                    <a:pt x="93408" y="397522"/>
                  </a:lnTo>
                  <a:close/>
                </a:path>
                <a:path w="94614" h="508634">
                  <a:moveTo>
                    <a:pt x="93446" y="375932"/>
                  </a:moveTo>
                  <a:lnTo>
                    <a:pt x="93433" y="373532"/>
                  </a:lnTo>
                  <a:lnTo>
                    <a:pt x="203" y="373507"/>
                  </a:lnTo>
                  <a:lnTo>
                    <a:pt x="215" y="375920"/>
                  </a:lnTo>
                  <a:lnTo>
                    <a:pt x="93446" y="375932"/>
                  </a:lnTo>
                  <a:close/>
                </a:path>
                <a:path w="94614" h="508634">
                  <a:moveTo>
                    <a:pt x="93446" y="373418"/>
                  </a:moveTo>
                  <a:lnTo>
                    <a:pt x="93433" y="371017"/>
                  </a:lnTo>
                  <a:lnTo>
                    <a:pt x="203" y="370992"/>
                  </a:lnTo>
                  <a:lnTo>
                    <a:pt x="215" y="373405"/>
                  </a:lnTo>
                  <a:lnTo>
                    <a:pt x="93446" y="373418"/>
                  </a:lnTo>
                  <a:close/>
                </a:path>
                <a:path w="94614" h="508634">
                  <a:moveTo>
                    <a:pt x="93472" y="347027"/>
                  </a:moveTo>
                  <a:lnTo>
                    <a:pt x="241" y="347002"/>
                  </a:lnTo>
                  <a:lnTo>
                    <a:pt x="228" y="349415"/>
                  </a:lnTo>
                  <a:lnTo>
                    <a:pt x="93472" y="349440"/>
                  </a:lnTo>
                  <a:lnTo>
                    <a:pt x="93472" y="347027"/>
                  </a:lnTo>
                  <a:close/>
                </a:path>
                <a:path w="94614" h="508634">
                  <a:moveTo>
                    <a:pt x="93472" y="344512"/>
                  </a:moveTo>
                  <a:lnTo>
                    <a:pt x="241" y="344487"/>
                  </a:lnTo>
                  <a:lnTo>
                    <a:pt x="228" y="346900"/>
                  </a:lnTo>
                  <a:lnTo>
                    <a:pt x="93472" y="346925"/>
                  </a:lnTo>
                  <a:lnTo>
                    <a:pt x="93472" y="344512"/>
                  </a:lnTo>
                  <a:close/>
                </a:path>
                <a:path w="94614" h="508634">
                  <a:moveTo>
                    <a:pt x="93535" y="320535"/>
                  </a:moveTo>
                  <a:lnTo>
                    <a:pt x="292" y="320509"/>
                  </a:lnTo>
                  <a:lnTo>
                    <a:pt x="292" y="322910"/>
                  </a:lnTo>
                  <a:lnTo>
                    <a:pt x="93522" y="322935"/>
                  </a:lnTo>
                  <a:lnTo>
                    <a:pt x="93535" y="320535"/>
                  </a:lnTo>
                  <a:close/>
                </a:path>
                <a:path w="94614" h="508634">
                  <a:moveTo>
                    <a:pt x="93535" y="318020"/>
                  </a:moveTo>
                  <a:lnTo>
                    <a:pt x="292" y="317995"/>
                  </a:lnTo>
                  <a:lnTo>
                    <a:pt x="292" y="320395"/>
                  </a:lnTo>
                  <a:lnTo>
                    <a:pt x="93522" y="320421"/>
                  </a:lnTo>
                  <a:lnTo>
                    <a:pt x="93535" y="318020"/>
                  </a:lnTo>
                  <a:close/>
                </a:path>
                <a:path w="94614" h="508634">
                  <a:moveTo>
                    <a:pt x="93573" y="294043"/>
                  </a:moveTo>
                  <a:lnTo>
                    <a:pt x="342" y="294017"/>
                  </a:lnTo>
                  <a:lnTo>
                    <a:pt x="330" y="296418"/>
                  </a:lnTo>
                  <a:lnTo>
                    <a:pt x="93548" y="296443"/>
                  </a:lnTo>
                  <a:lnTo>
                    <a:pt x="93573" y="294043"/>
                  </a:lnTo>
                  <a:close/>
                </a:path>
                <a:path w="94614" h="508634">
                  <a:moveTo>
                    <a:pt x="93573" y="291528"/>
                  </a:moveTo>
                  <a:lnTo>
                    <a:pt x="342" y="291503"/>
                  </a:lnTo>
                  <a:lnTo>
                    <a:pt x="330" y="293903"/>
                  </a:lnTo>
                  <a:lnTo>
                    <a:pt x="93548" y="293928"/>
                  </a:lnTo>
                  <a:lnTo>
                    <a:pt x="93573" y="291528"/>
                  </a:lnTo>
                  <a:close/>
                </a:path>
                <a:path w="94614" h="508634">
                  <a:moveTo>
                    <a:pt x="93599" y="269951"/>
                  </a:moveTo>
                  <a:lnTo>
                    <a:pt x="93586" y="267538"/>
                  </a:lnTo>
                  <a:lnTo>
                    <a:pt x="355" y="267512"/>
                  </a:lnTo>
                  <a:lnTo>
                    <a:pt x="368" y="269925"/>
                  </a:lnTo>
                  <a:lnTo>
                    <a:pt x="93599" y="269951"/>
                  </a:lnTo>
                  <a:close/>
                </a:path>
                <a:path w="94614" h="508634">
                  <a:moveTo>
                    <a:pt x="93599" y="267436"/>
                  </a:moveTo>
                  <a:lnTo>
                    <a:pt x="93586" y="265023"/>
                  </a:lnTo>
                  <a:lnTo>
                    <a:pt x="355" y="264998"/>
                  </a:lnTo>
                  <a:lnTo>
                    <a:pt x="368" y="267411"/>
                  </a:lnTo>
                  <a:lnTo>
                    <a:pt x="93599" y="267436"/>
                  </a:lnTo>
                  <a:close/>
                </a:path>
                <a:path w="94614" h="508634">
                  <a:moveTo>
                    <a:pt x="93637" y="241020"/>
                  </a:moveTo>
                  <a:lnTo>
                    <a:pt x="406" y="240995"/>
                  </a:lnTo>
                  <a:lnTo>
                    <a:pt x="419" y="243420"/>
                  </a:lnTo>
                  <a:lnTo>
                    <a:pt x="93637" y="243446"/>
                  </a:lnTo>
                  <a:lnTo>
                    <a:pt x="93637" y="241020"/>
                  </a:lnTo>
                  <a:close/>
                </a:path>
                <a:path w="94614" h="508634">
                  <a:moveTo>
                    <a:pt x="93637" y="238506"/>
                  </a:moveTo>
                  <a:lnTo>
                    <a:pt x="406" y="238480"/>
                  </a:lnTo>
                  <a:lnTo>
                    <a:pt x="419" y="240906"/>
                  </a:lnTo>
                  <a:lnTo>
                    <a:pt x="93637" y="240931"/>
                  </a:lnTo>
                  <a:lnTo>
                    <a:pt x="93637" y="238506"/>
                  </a:lnTo>
                  <a:close/>
                </a:path>
                <a:path w="94614" h="508634">
                  <a:moveTo>
                    <a:pt x="93675" y="214528"/>
                  </a:moveTo>
                  <a:lnTo>
                    <a:pt x="444" y="214503"/>
                  </a:lnTo>
                  <a:lnTo>
                    <a:pt x="457" y="216916"/>
                  </a:lnTo>
                  <a:lnTo>
                    <a:pt x="93675" y="216941"/>
                  </a:lnTo>
                  <a:lnTo>
                    <a:pt x="93675" y="214528"/>
                  </a:lnTo>
                  <a:close/>
                </a:path>
                <a:path w="94614" h="508634">
                  <a:moveTo>
                    <a:pt x="93675" y="212013"/>
                  </a:moveTo>
                  <a:lnTo>
                    <a:pt x="444" y="211988"/>
                  </a:lnTo>
                  <a:lnTo>
                    <a:pt x="457" y="214401"/>
                  </a:lnTo>
                  <a:lnTo>
                    <a:pt x="93675" y="214426"/>
                  </a:lnTo>
                  <a:lnTo>
                    <a:pt x="93675" y="212013"/>
                  </a:lnTo>
                  <a:close/>
                </a:path>
                <a:path w="94614" h="508634">
                  <a:moveTo>
                    <a:pt x="93916" y="53022"/>
                  </a:moveTo>
                  <a:lnTo>
                    <a:pt x="673" y="52997"/>
                  </a:lnTo>
                  <a:lnTo>
                    <a:pt x="673" y="53276"/>
                  </a:lnTo>
                  <a:lnTo>
                    <a:pt x="495" y="53263"/>
                  </a:lnTo>
                  <a:lnTo>
                    <a:pt x="304" y="199948"/>
                  </a:lnTo>
                  <a:lnTo>
                    <a:pt x="304" y="202463"/>
                  </a:lnTo>
                  <a:lnTo>
                    <a:pt x="93497" y="202488"/>
                  </a:lnTo>
                  <a:lnTo>
                    <a:pt x="93497" y="199974"/>
                  </a:lnTo>
                  <a:lnTo>
                    <a:pt x="93700" y="57937"/>
                  </a:lnTo>
                  <a:lnTo>
                    <a:pt x="93891" y="57937"/>
                  </a:lnTo>
                  <a:lnTo>
                    <a:pt x="93916" y="55537"/>
                  </a:lnTo>
                  <a:lnTo>
                    <a:pt x="93687" y="55537"/>
                  </a:lnTo>
                  <a:lnTo>
                    <a:pt x="93891" y="55422"/>
                  </a:lnTo>
                  <a:lnTo>
                    <a:pt x="93916" y="53022"/>
                  </a:lnTo>
                  <a:close/>
                </a:path>
                <a:path w="94614" h="508634">
                  <a:moveTo>
                    <a:pt x="93967" y="29032"/>
                  </a:moveTo>
                  <a:lnTo>
                    <a:pt x="749" y="29006"/>
                  </a:lnTo>
                  <a:lnTo>
                    <a:pt x="723" y="31419"/>
                  </a:lnTo>
                  <a:lnTo>
                    <a:pt x="93954" y="31445"/>
                  </a:lnTo>
                  <a:lnTo>
                    <a:pt x="93967" y="29032"/>
                  </a:lnTo>
                  <a:close/>
                </a:path>
                <a:path w="94614" h="508634">
                  <a:moveTo>
                    <a:pt x="93967" y="26517"/>
                  </a:moveTo>
                  <a:lnTo>
                    <a:pt x="749" y="26492"/>
                  </a:lnTo>
                  <a:lnTo>
                    <a:pt x="723" y="28905"/>
                  </a:lnTo>
                  <a:lnTo>
                    <a:pt x="93954" y="28930"/>
                  </a:lnTo>
                  <a:lnTo>
                    <a:pt x="93967" y="26517"/>
                  </a:lnTo>
                  <a:close/>
                </a:path>
                <a:path w="94614" h="508634">
                  <a:moveTo>
                    <a:pt x="93992" y="2540"/>
                  </a:moveTo>
                  <a:lnTo>
                    <a:pt x="749" y="2514"/>
                  </a:lnTo>
                  <a:lnTo>
                    <a:pt x="774" y="4914"/>
                  </a:lnTo>
                  <a:lnTo>
                    <a:pt x="93992" y="4940"/>
                  </a:lnTo>
                  <a:lnTo>
                    <a:pt x="93992" y="2540"/>
                  </a:lnTo>
                  <a:close/>
                </a:path>
                <a:path w="94614" h="508634">
                  <a:moveTo>
                    <a:pt x="93992" y="25"/>
                  </a:moveTo>
                  <a:lnTo>
                    <a:pt x="749" y="0"/>
                  </a:lnTo>
                  <a:lnTo>
                    <a:pt x="774" y="2400"/>
                  </a:lnTo>
                  <a:lnTo>
                    <a:pt x="93992" y="2425"/>
                  </a:lnTo>
                  <a:lnTo>
                    <a:pt x="93992" y="25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349684" y="573925"/>
              <a:ext cx="567055" cy="304165"/>
            </a:xfrm>
            <a:custGeom>
              <a:avLst/>
              <a:gdLst/>
              <a:ahLst/>
              <a:cxnLst/>
              <a:rect l="l" t="t" r="r" b="b"/>
              <a:pathLst>
                <a:path w="567054" h="304165">
                  <a:moveTo>
                    <a:pt x="304088" y="152044"/>
                  </a:moveTo>
                  <a:lnTo>
                    <a:pt x="296341" y="103987"/>
                  </a:lnTo>
                  <a:lnTo>
                    <a:pt x="274751" y="62242"/>
                  </a:lnTo>
                  <a:lnTo>
                    <a:pt x="241846" y="29337"/>
                  </a:lnTo>
                  <a:lnTo>
                    <a:pt x="200101" y="7747"/>
                  </a:lnTo>
                  <a:lnTo>
                    <a:pt x="152044" y="0"/>
                  </a:lnTo>
                  <a:lnTo>
                    <a:pt x="103987" y="7747"/>
                  </a:lnTo>
                  <a:lnTo>
                    <a:pt x="62255" y="29337"/>
                  </a:lnTo>
                  <a:lnTo>
                    <a:pt x="29337" y="62242"/>
                  </a:lnTo>
                  <a:lnTo>
                    <a:pt x="7759" y="103987"/>
                  </a:lnTo>
                  <a:lnTo>
                    <a:pt x="0" y="152044"/>
                  </a:lnTo>
                  <a:lnTo>
                    <a:pt x="7759" y="200101"/>
                  </a:lnTo>
                  <a:lnTo>
                    <a:pt x="29337" y="241846"/>
                  </a:lnTo>
                  <a:lnTo>
                    <a:pt x="62255" y="274751"/>
                  </a:lnTo>
                  <a:lnTo>
                    <a:pt x="103987" y="296341"/>
                  </a:lnTo>
                  <a:lnTo>
                    <a:pt x="152044" y="304088"/>
                  </a:lnTo>
                  <a:lnTo>
                    <a:pt x="200101" y="296341"/>
                  </a:lnTo>
                  <a:lnTo>
                    <a:pt x="241846" y="274751"/>
                  </a:lnTo>
                  <a:lnTo>
                    <a:pt x="274751" y="241846"/>
                  </a:lnTo>
                  <a:lnTo>
                    <a:pt x="296341" y="200101"/>
                  </a:lnTo>
                  <a:lnTo>
                    <a:pt x="304088" y="152044"/>
                  </a:lnTo>
                  <a:close/>
                </a:path>
                <a:path w="567054" h="304165">
                  <a:moveTo>
                    <a:pt x="566750" y="152044"/>
                  </a:moveTo>
                  <a:lnTo>
                    <a:pt x="489737" y="75031"/>
                  </a:lnTo>
                  <a:lnTo>
                    <a:pt x="489737" y="229057"/>
                  </a:lnTo>
                  <a:lnTo>
                    <a:pt x="566750" y="152044"/>
                  </a:lnTo>
                  <a:close/>
                </a:path>
              </a:pathLst>
            </a:custGeom>
            <a:solidFill>
              <a:srgbClr val="5DC5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object 18"/>
          <p:cNvSpPr/>
          <p:nvPr/>
        </p:nvSpPr>
        <p:spPr>
          <a:xfrm>
            <a:off x="8819154" y="2895600"/>
            <a:ext cx="2687046" cy="2479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11415" y="4003302"/>
            <a:ext cx="99483" cy="9169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00" b="0" i="0" u="none" strike="noStrike" kern="1200" cap="none" spc="10" normalizeH="0" baseline="0" noProof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Y</a:t>
            </a: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763000" y="3740071"/>
            <a:ext cx="1087926" cy="527129"/>
          </a:xfrm>
          <a:custGeom>
            <a:avLst/>
            <a:gdLst/>
            <a:ahLst/>
            <a:cxnLst/>
            <a:rect l="l" t="t" r="r" b="b"/>
            <a:pathLst>
              <a:path w="756920" h="397510">
                <a:moveTo>
                  <a:pt x="44627" y="126979"/>
                </a:moveTo>
                <a:lnTo>
                  <a:pt x="8704" y="91286"/>
                </a:lnTo>
                <a:lnTo>
                  <a:pt x="0" y="46374"/>
                </a:lnTo>
                <a:lnTo>
                  <a:pt x="728" y="34153"/>
                </a:lnTo>
                <a:lnTo>
                  <a:pt x="26631" y="0"/>
                </a:lnTo>
                <a:lnTo>
                  <a:pt x="35909" y="148"/>
                </a:lnTo>
                <a:lnTo>
                  <a:pt x="69956" y="18737"/>
                </a:lnTo>
                <a:lnTo>
                  <a:pt x="77289" y="28825"/>
                </a:lnTo>
                <a:lnTo>
                  <a:pt x="46536" y="17020"/>
                </a:lnTo>
                <a:lnTo>
                  <a:pt x="39587" y="15120"/>
                </a:lnTo>
                <a:lnTo>
                  <a:pt x="13978" y="54475"/>
                </a:lnTo>
                <a:lnTo>
                  <a:pt x="14485" y="64574"/>
                </a:lnTo>
                <a:lnTo>
                  <a:pt x="32190" y="104891"/>
                </a:lnTo>
                <a:lnTo>
                  <a:pt x="75499" y="124750"/>
                </a:lnTo>
                <a:lnTo>
                  <a:pt x="70147" y="128224"/>
                </a:lnTo>
                <a:lnTo>
                  <a:pt x="62673" y="130108"/>
                </a:lnTo>
                <a:lnTo>
                  <a:pt x="54167" y="129692"/>
                </a:lnTo>
                <a:lnTo>
                  <a:pt x="44627" y="126979"/>
                </a:lnTo>
                <a:close/>
              </a:path>
              <a:path w="756920" h="397510">
                <a:moveTo>
                  <a:pt x="87275" y="57458"/>
                </a:moveTo>
                <a:lnTo>
                  <a:pt x="73984" y="52356"/>
                </a:lnTo>
                <a:lnTo>
                  <a:pt x="72502" y="44155"/>
                </a:lnTo>
                <a:lnTo>
                  <a:pt x="69561" y="37000"/>
                </a:lnTo>
                <a:lnTo>
                  <a:pt x="60716" y="24694"/>
                </a:lnTo>
                <a:lnTo>
                  <a:pt x="54516" y="20083"/>
                </a:lnTo>
                <a:lnTo>
                  <a:pt x="77289" y="28825"/>
                </a:lnTo>
                <a:lnTo>
                  <a:pt x="80334" y="34018"/>
                </a:lnTo>
                <a:lnTo>
                  <a:pt x="83805" y="41873"/>
                </a:lnTo>
                <a:lnTo>
                  <a:pt x="86119" y="49686"/>
                </a:lnTo>
                <a:lnTo>
                  <a:pt x="87275" y="57458"/>
                </a:lnTo>
                <a:close/>
              </a:path>
              <a:path w="756920" h="397510">
                <a:moveTo>
                  <a:pt x="75499" y="124750"/>
                </a:moveTo>
                <a:lnTo>
                  <a:pt x="46275" y="113532"/>
                </a:lnTo>
                <a:lnTo>
                  <a:pt x="53239" y="115354"/>
                </a:lnTo>
                <a:lnTo>
                  <a:pt x="59316" y="115134"/>
                </a:lnTo>
                <a:lnTo>
                  <a:pt x="74944" y="92093"/>
                </a:lnTo>
                <a:lnTo>
                  <a:pt x="88235" y="97195"/>
                </a:lnTo>
                <a:lnTo>
                  <a:pt x="86846" y="105622"/>
                </a:lnTo>
                <a:lnTo>
                  <a:pt x="84441" y="112906"/>
                </a:lnTo>
                <a:lnTo>
                  <a:pt x="81023" y="119046"/>
                </a:lnTo>
                <a:lnTo>
                  <a:pt x="76592" y="124041"/>
                </a:lnTo>
                <a:lnTo>
                  <a:pt x="75499" y="124750"/>
                </a:lnTo>
                <a:close/>
              </a:path>
              <a:path w="756920" h="397510">
                <a:moveTo>
                  <a:pt x="128536" y="178601"/>
                </a:moveTo>
                <a:lnTo>
                  <a:pt x="112766" y="172548"/>
                </a:lnTo>
                <a:lnTo>
                  <a:pt x="114438" y="172741"/>
                </a:lnTo>
                <a:lnTo>
                  <a:pt x="116584" y="171796"/>
                </a:lnTo>
                <a:lnTo>
                  <a:pt x="123757" y="156756"/>
                </a:lnTo>
                <a:lnTo>
                  <a:pt x="96630" y="57580"/>
                </a:lnTo>
                <a:lnTo>
                  <a:pt x="110597" y="62941"/>
                </a:lnTo>
                <a:lnTo>
                  <a:pt x="130267" y="140727"/>
                </a:lnTo>
                <a:lnTo>
                  <a:pt x="142113" y="145274"/>
                </a:lnTo>
                <a:lnTo>
                  <a:pt x="140878" y="148677"/>
                </a:lnTo>
                <a:lnTo>
                  <a:pt x="135934" y="161660"/>
                </a:lnTo>
                <a:lnTo>
                  <a:pt x="131775" y="171728"/>
                </a:lnTo>
                <a:lnTo>
                  <a:pt x="128536" y="178601"/>
                </a:lnTo>
                <a:close/>
              </a:path>
              <a:path w="756920" h="397510">
                <a:moveTo>
                  <a:pt x="142113" y="145274"/>
                </a:moveTo>
                <a:lnTo>
                  <a:pt x="130267" y="140727"/>
                </a:lnTo>
                <a:lnTo>
                  <a:pt x="150055" y="78088"/>
                </a:lnTo>
                <a:lnTo>
                  <a:pt x="163690" y="83322"/>
                </a:lnTo>
                <a:lnTo>
                  <a:pt x="159496" y="95325"/>
                </a:lnTo>
                <a:lnTo>
                  <a:pt x="148895" y="126107"/>
                </a:lnTo>
                <a:lnTo>
                  <a:pt x="145947" y="134552"/>
                </a:lnTo>
                <a:lnTo>
                  <a:pt x="143275" y="142075"/>
                </a:lnTo>
                <a:lnTo>
                  <a:pt x="142113" y="145274"/>
                </a:lnTo>
                <a:close/>
              </a:path>
              <a:path w="756920" h="397510">
                <a:moveTo>
                  <a:pt x="117888" y="187315"/>
                </a:moveTo>
                <a:lnTo>
                  <a:pt x="103305" y="180588"/>
                </a:lnTo>
                <a:lnTo>
                  <a:pt x="103305" y="167379"/>
                </a:lnTo>
                <a:lnTo>
                  <a:pt x="105451" y="168910"/>
                </a:lnTo>
                <a:lnTo>
                  <a:pt x="106992" y="169923"/>
                </a:lnTo>
                <a:lnTo>
                  <a:pt x="108913" y="170987"/>
                </a:lnTo>
                <a:lnTo>
                  <a:pt x="109755" y="171392"/>
                </a:lnTo>
                <a:lnTo>
                  <a:pt x="128536" y="178601"/>
                </a:lnTo>
                <a:lnTo>
                  <a:pt x="128403" y="178883"/>
                </a:lnTo>
                <a:lnTo>
                  <a:pt x="125820" y="183123"/>
                </a:lnTo>
                <a:lnTo>
                  <a:pt x="122904" y="186819"/>
                </a:lnTo>
                <a:lnTo>
                  <a:pt x="117888" y="187315"/>
                </a:lnTo>
                <a:close/>
              </a:path>
              <a:path w="756920" h="397510">
                <a:moveTo>
                  <a:pt x="209397" y="189589"/>
                </a:moveTo>
                <a:lnTo>
                  <a:pt x="177906" y="165149"/>
                </a:lnTo>
                <a:lnTo>
                  <a:pt x="169345" y="130983"/>
                </a:lnTo>
                <a:lnTo>
                  <a:pt x="169931" y="120482"/>
                </a:lnTo>
                <a:lnTo>
                  <a:pt x="189396" y="93861"/>
                </a:lnTo>
                <a:lnTo>
                  <a:pt x="195696" y="93908"/>
                </a:lnTo>
                <a:lnTo>
                  <a:pt x="227152" y="118157"/>
                </a:lnTo>
                <a:lnTo>
                  <a:pt x="194778" y="105730"/>
                </a:lnTo>
                <a:lnTo>
                  <a:pt x="189158" y="108075"/>
                </a:lnTo>
                <a:lnTo>
                  <a:pt x="183585" y="120778"/>
                </a:lnTo>
                <a:lnTo>
                  <a:pt x="182494" y="127569"/>
                </a:lnTo>
                <a:lnTo>
                  <a:pt x="182522" y="144918"/>
                </a:lnTo>
                <a:lnTo>
                  <a:pt x="184048" y="152638"/>
                </a:lnTo>
                <a:lnTo>
                  <a:pt x="190260" y="166817"/>
                </a:lnTo>
                <a:lnTo>
                  <a:pt x="195145" y="171644"/>
                </a:lnTo>
                <a:lnTo>
                  <a:pt x="225608" y="183338"/>
                </a:lnTo>
                <a:lnTo>
                  <a:pt x="221882" y="186451"/>
                </a:lnTo>
                <a:lnTo>
                  <a:pt x="216404" y="189640"/>
                </a:lnTo>
                <a:lnTo>
                  <a:pt x="209397" y="189589"/>
                </a:lnTo>
                <a:close/>
              </a:path>
              <a:path w="756920" h="397510">
                <a:moveTo>
                  <a:pt x="232161" y="138594"/>
                </a:moveTo>
                <a:lnTo>
                  <a:pt x="220174" y="133993"/>
                </a:lnTo>
                <a:lnTo>
                  <a:pt x="219439" y="128392"/>
                </a:lnTo>
                <a:lnTo>
                  <a:pt x="217767" y="123343"/>
                </a:lnTo>
                <a:lnTo>
                  <a:pt x="212562" y="114312"/>
                </a:lnTo>
                <a:lnTo>
                  <a:pt x="208389" y="110955"/>
                </a:lnTo>
                <a:lnTo>
                  <a:pt x="227152" y="118157"/>
                </a:lnTo>
                <a:lnTo>
                  <a:pt x="229031" y="122642"/>
                </a:lnTo>
                <a:lnTo>
                  <a:pt x="230983" y="130128"/>
                </a:lnTo>
                <a:lnTo>
                  <a:pt x="232161" y="138594"/>
                </a:lnTo>
                <a:close/>
              </a:path>
              <a:path w="756920" h="397510">
                <a:moveTo>
                  <a:pt x="225608" y="183338"/>
                </a:moveTo>
                <a:lnTo>
                  <a:pt x="206931" y="176168"/>
                </a:lnTo>
                <a:lnTo>
                  <a:pt x="210974" y="175883"/>
                </a:lnTo>
                <a:lnTo>
                  <a:pt x="216961" y="170863"/>
                </a:lnTo>
                <a:lnTo>
                  <a:pt x="219024" y="166635"/>
                </a:lnTo>
                <a:lnTo>
                  <a:pt x="220174" y="160724"/>
                </a:lnTo>
                <a:lnTo>
                  <a:pt x="232161" y="165325"/>
                </a:lnTo>
                <a:lnTo>
                  <a:pt x="230745" y="172778"/>
                </a:lnTo>
                <a:lnTo>
                  <a:pt x="228560" y="178784"/>
                </a:lnTo>
                <a:lnTo>
                  <a:pt x="225608" y="183338"/>
                </a:lnTo>
                <a:close/>
              </a:path>
              <a:path w="756920" h="397510">
                <a:moveTo>
                  <a:pt x="257166" y="205437"/>
                </a:moveTo>
                <a:lnTo>
                  <a:pt x="244836" y="200703"/>
                </a:lnTo>
                <a:lnTo>
                  <a:pt x="244836" y="82434"/>
                </a:lnTo>
                <a:lnTo>
                  <a:pt x="257166" y="87168"/>
                </a:lnTo>
                <a:lnTo>
                  <a:pt x="257166" y="205437"/>
                </a:lnTo>
                <a:close/>
              </a:path>
              <a:path w="756920" h="397510">
                <a:moveTo>
                  <a:pt x="303371" y="226234"/>
                </a:moveTo>
                <a:lnTo>
                  <a:pt x="275631" y="197027"/>
                </a:lnTo>
                <a:lnTo>
                  <a:pt x="270659" y="169343"/>
                </a:lnTo>
                <a:lnTo>
                  <a:pt x="271241" y="159264"/>
                </a:lnTo>
                <a:lnTo>
                  <a:pt x="290892" y="132876"/>
                </a:lnTo>
                <a:lnTo>
                  <a:pt x="297548" y="133019"/>
                </a:lnTo>
                <a:lnTo>
                  <a:pt x="328815" y="155318"/>
                </a:lnTo>
                <a:lnTo>
                  <a:pt x="329869" y="157260"/>
                </a:lnTo>
                <a:lnTo>
                  <a:pt x="297218" y="144726"/>
                </a:lnTo>
                <a:lnTo>
                  <a:pt x="291799" y="146020"/>
                </a:lnTo>
                <a:lnTo>
                  <a:pt x="285017" y="156925"/>
                </a:lnTo>
                <a:lnTo>
                  <a:pt x="283441" y="163947"/>
                </a:lnTo>
                <a:lnTo>
                  <a:pt x="283334" y="183146"/>
                </a:lnTo>
                <a:lnTo>
                  <a:pt x="285017" y="191424"/>
                </a:lnTo>
                <a:lnTo>
                  <a:pt x="291799" y="206257"/>
                </a:lnTo>
                <a:lnTo>
                  <a:pt x="297170" y="211365"/>
                </a:lnTo>
                <a:lnTo>
                  <a:pt x="329052" y="223604"/>
                </a:lnTo>
                <a:lnTo>
                  <a:pt x="325095" y="226917"/>
                </a:lnTo>
                <a:lnTo>
                  <a:pt x="319038" y="228843"/>
                </a:lnTo>
                <a:lnTo>
                  <a:pt x="311796" y="228616"/>
                </a:lnTo>
                <a:lnTo>
                  <a:pt x="303371" y="226234"/>
                </a:lnTo>
                <a:close/>
              </a:path>
              <a:path w="756920" h="397510">
                <a:moveTo>
                  <a:pt x="329052" y="223604"/>
                </a:moveTo>
                <a:lnTo>
                  <a:pt x="312607" y="217291"/>
                </a:lnTo>
                <a:lnTo>
                  <a:pt x="318156" y="215789"/>
                </a:lnTo>
                <a:lnTo>
                  <a:pt x="324167" y="203568"/>
                </a:lnTo>
                <a:lnTo>
                  <a:pt x="325661" y="196061"/>
                </a:lnTo>
                <a:lnTo>
                  <a:pt x="325661" y="179125"/>
                </a:lnTo>
                <a:lnTo>
                  <a:pt x="324582" y="172167"/>
                </a:lnTo>
                <a:lnTo>
                  <a:pt x="318974" y="157050"/>
                </a:lnTo>
                <a:lnTo>
                  <a:pt x="313070" y="150811"/>
                </a:lnTo>
                <a:lnTo>
                  <a:pt x="329869" y="157260"/>
                </a:lnTo>
                <a:lnTo>
                  <a:pt x="333070" y="163155"/>
                </a:lnTo>
                <a:lnTo>
                  <a:pt x="336108" y="171830"/>
                </a:lnTo>
                <a:lnTo>
                  <a:pt x="337930" y="181345"/>
                </a:lnTo>
                <a:lnTo>
                  <a:pt x="338537" y="191699"/>
                </a:lnTo>
                <a:lnTo>
                  <a:pt x="338002" y="201458"/>
                </a:lnTo>
                <a:lnTo>
                  <a:pt x="336394" y="209902"/>
                </a:lnTo>
                <a:lnTo>
                  <a:pt x="333715" y="217030"/>
                </a:lnTo>
                <a:lnTo>
                  <a:pt x="329965" y="222839"/>
                </a:lnTo>
                <a:lnTo>
                  <a:pt x="329052" y="223604"/>
                </a:lnTo>
                <a:close/>
              </a:path>
              <a:path w="756920" h="397510">
                <a:moveTo>
                  <a:pt x="368617" y="161986"/>
                </a:moveTo>
                <a:lnTo>
                  <a:pt x="356144" y="157198"/>
                </a:lnTo>
                <a:lnTo>
                  <a:pt x="356144" y="133133"/>
                </a:lnTo>
                <a:lnTo>
                  <a:pt x="368617" y="137921"/>
                </a:lnTo>
                <a:lnTo>
                  <a:pt x="368617" y="161986"/>
                </a:lnTo>
                <a:close/>
              </a:path>
              <a:path w="756920" h="397510">
                <a:moveTo>
                  <a:pt x="380331" y="178318"/>
                </a:moveTo>
                <a:lnTo>
                  <a:pt x="346208" y="165219"/>
                </a:lnTo>
                <a:lnTo>
                  <a:pt x="346208" y="153384"/>
                </a:lnTo>
                <a:lnTo>
                  <a:pt x="380331" y="166482"/>
                </a:lnTo>
                <a:lnTo>
                  <a:pt x="380331" y="178318"/>
                </a:lnTo>
                <a:close/>
              </a:path>
              <a:path w="756920" h="397510">
                <a:moveTo>
                  <a:pt x="372720" y="251154"/>
                </a:moveTo>
                <a:lnTo>
                  <a:pt x="356144" y="169033"/>
                </a:lnTo>
                <a:lnTo>
                  <a:pt x="368617" y="173821"/>
                </a:lnTo>
                <a:lnTo>
                  <a:pt x="368617" y="233105"/>
                </a:lnTo>
                <a:lnTo>
                  <a:pt x="369483" y="235451"/>
                </a:lnTo>
                <a:lnTo>
                  <a:pt x="372174" y="238089"/>
                </a:lnTo>
                <a:lnTo>
                  <a:pt x="373775" y="239003"/>
                </a:lnTo>
                <a:lnTo>
                  <a:pt x="380331" y="241520"/>
                </a:lnTo>
                <a:lnTo>
                  <a:pt x="380331" y="252715"/>
                </a:lnTo>
                <a:lnTo>
                  <a:pt x="378909" y="252645"/>
                </a:lnTo>
                <a:lnTo>
                  <a:pt x="377438" y="252435"/>
                </a:lnTo>
                <a:lnTo>
                  <a:pt x="374379" y="251682"/>
                </a:lnTo>
                <a:lnTo>
                  <a:pt x="372720" y="251154"/>
                </a:lnTo>
                <a:close/>
              </a:path>
              <a:path w="756920" h="397510">
                <a:moveTo>
                  <a:pt x="380331" y="241520"/>
                </a:moveTo>
                <a:lnTo>
                  <a:pt x="376608" y="240091"/>
                </a:lnTo>
                <a:lnTo>
                  <a:pt x="378612" y="240778"/>
                </a:lnTo>
                <a:lnTo>
                  <a:pt x="379418" y="240992"/>
                </a:lnTo>
                <a:lnTo>
                  <a:pt x="380331" y="241193"/>
                </a:lnTo>
                <a:lnTo>
                  <a:pt x="380331" y="241520"/>
                </a:lnTo>
                <a:close/>
              </a:path>
              <a:path w="756920" h="397510">
                <a:moveTo>
                  <a:pt x="420371" y="271146"/>
                </a:moveTo>
                <a:lnTo>
                  <a:pt x="392631" y="241939"/>
                </a:lnTo>
                <a:lnTo>
                  <a:pt x="387659" y="214255"/>
                </a:lnTo>
                <a:lnTo>
                  <a:pt x="388241" y="204176"/>
                </a:lnTo>
                <a:lnTo>
                  <a:pt x="407896" y="177790"/>
                </a:lnTo>
                <a:lnTo>
                  <a:pt x="414553" y="177933"/>
                </a:lnTo>
                <a:lnTo>
                  <a:pt x="445815" y="200230"/>
                </a:lnTo>
                <a:lnTo>
                  <a:pt x="446870" y="202172"/>
                </a:lnTo>
                <a:lnTo>
                  <a:pt x="414217" y="189638"/>
                </a:lnTo>
                <a:lnTo>
                  <a:pt x="408799" y="190932"/>
                </a:lnTo>
                <a:lnTo>
                  <a:pt x="402029" y="201842"/>
                </a:lnTo>
                <a:lnTo>
                  <a:pt x="400442" y="208859"/>
                </a:lnTo>
                <a:lnTo>
                  <a:pt x="400333" y="228058"/>
                </a:lnTo>
                <a:lnTo>
                  <a:pt x="402029" y="236340"/>
                </a:lnTo>
                <a:lnTo>
                  <a:pt x="408799" y="251168"/>
                </a:lnTo>
                <a:lnTo>
                  <a:pt x="414170" y="256277"/>
                </a:lnTo>
                <a:lnTo>
                  <a:pt x="446062" y="268520"/>
                </a:lnTo>
                <a:lnTo>
                  <a:pt x="442099" y="271831"/>
                </a:lnTo>
                <a:lnTo>
                  <a:pt x="436039" y="273756"/>
                </a:lnTo>
                <a:lnTo>
                  <a:pt x="428796" y="273529"/>
                </a:lnTo>
                <a:lnTo>
                  <a:pt x="420371" y="271146"/>
                </a:lnTo>
                <a:close/>
              </a:path>
              <a:path w="756920" h="397510">
                <a:moveTo>
                  <a:pt x="446062" y="268520"/>
                </a:moveTo>
                <a:lnTo>
                  <a:pt x="429619" y="262208"/>
                </a:lnTo>
                <a:lnTo>
                  <a:pt x="435156" y="260701"/>
                </a:lnTo>
                <a:lnTo>
                  <a:pt x="441167" y="248480"/>
                </a:lnTo>
                <a:lnTo>
                  <a:pt x="442661" y="240973"/>
                </a:lnTo>
                <a:lnTo>
                  <a:pt x="442661" y="224036"/>
                </a:lnTo>
                <a:lnTo>
                  <a:pt x="441582" y="217079"/>
                </a:lnTo>
                <a:lnTo>
                  <a:pt x="435986" y="201967"/>
                </a:lnTo>
                <a:lnTo>
                  <a:pt x="430069" y="195723"/>
                </a:lnTo>
                <a:lnTo>
                  <a:pt x="446870" y="202172"/>
                </a:lnTo>
                <a:lnTo>
                  <a:pt x="450072" y="208068"/>
                </a:lnTo>
                <a:lnTo>
                  <a:pt x="453114" y="216744"/>
                </a:lnTo>
                <a:lnTo>
                  <a:pt x="454940" y="226261"/>
                </a:lnTo>
                <a:lnTo>
                  <a:pt x="455549" y="236615"/>
                </a:lnTo>
                <a:lnTo>
                  <a:pt x="455013" y="246375"/>
                </a:lnTo>
                <a:lnTo>
                  <a:pt x="453406" y="254819"/>
                </a:lnTo>
                <a:lnTo>
                  <a:pt x="450727" y="261946"/>
                </a:lnTo>
                <a:lnTo>
                  <a:pt x="446977" y="267755"/>
                </a:lnTo>
                <a:lnTo>
                  <a:pt x="446062" y="268520"/>
                </a:lnTo>
                <a:close/>
              </a:path>
              <a:path w="756920" h="397510">
                <a:moveTo>
                  <a:pt x="493354" y="224764"/>
                </a:moveTo>
                <a:lnTo>
                  <a:pt x="482736" y="220688"/>
                </a:lnTo>
                <a:lnTo>
                  <a:pt x="483696" y="218159"/>
                </a:lnTo>
                <a:lnTo>
                  <a:pt x="486044" y="215537"/>
                </a:lnTo>
                <a:lnTo>
                  <a:pt x="493537" y="210088"/>
                </a:lnTo>
                <a:lnTo>
                  <a:pt x="497853" y="209663"/>
                </a:lnTo>
                <a:lnTo>
                  <a:pt x="502975" y="211629"/>
                </a:lnTo>
                <a:lnTo>
                  <a:pt x="503354" y="211802"/>
                </a:lnTo>
                <a:lnTo>
                  <a:pt x="506710" y="213471"/>
                </a:lnTo>
                <a:lnTo>
                  <a:pt x="506710" y="228367"/>
                </a:lnTo>
                <a:lnTo>
                  <a:pt x="496466" y="224434"/>
                </a:lnTo>
                <a:lnTo>
                  <a:pt x="493354" y="224764"/>
                </a:lnTo>
                <a:close/>
              </a:path>
              <a:path w="756920" h="397510">
                <a:moveTo>
                  <a:pt x="483352" y="292261"/>
                </a:moveTo>
                <a:lnTo>
                  <a:pt x="471022" y="287528"/>
                </a:lnTo>
                <a:lnTo>
                  <a:pt x="471022" y="201295"/>
                </a:lnTo>
                <a:lnTo>
                  <a:pt x="482736" y="205792"/>
                </a:lnTo>
                <a:lnTo>
                  <a:pt x="482736" y="220688"/>
                </a:lnTo>
                <a:lnTo>
                  <a:pt x="493354" y="224764"/>
                </a:lnTo>
                <a:lnTo>
                  <a:pt x="491687" y="224940"/>
                </a:lnTo>
                <a:lnTo>
                  <a:pt x="485024" y="231782"/>
                </a:lnTo>
                <a:lnTo>
                  <a:pt x="483352" y="236541"/>
                </a:lnTo>
                <a:lnTo>
                  <a:pt x="483352" y="292261"/>
                </a:lnTo>
                <a:close/>
              </a:path>
              <a:path w="756920" h="397510">
                <a:moveTo>
                  <a:pt x="506710" y="228761"/>
                </a:moveTo>
                <a:lnTo>
                  <a:pt x="505986" y="228320"/>
                </a:lnTo>
                <a:lnTo>
                  <a:pt x="505310" y="227966"/>
                </a:lnTo>
                <a:lnTo>
                  <a:pt x="504077" y="227384"/>
                </a:lnTo>
                <a:lnTo>
                  <a:pt x="503402" y="227097"/>
                </a:lnTo>
                <a:lnTo>
                  <a:pt x="506710" y="228367"/>
                </a:lnTo>
                <a:lnTo>
                  <a:pt x="506710" y="228761"/>
                </a:lnTo>
                <a:close/>
              </a:path>
              <a:path w="756920" h="397510">
                <a:moveTo>
                  <a:pt x="570142" y="316639"/>
                </a:moveTo>
                <a:lnTo>
                  <a:pt x="549037" y="308538"/>
                </a:lnTo>
                <a:lnTo>
                  <a:pt x="553139" y="308943"/>
                </a:lnTo>
                <a:lnTo>
                  <a:pt x="560230" y="306998"/>
                </a:lnTo>
                <a:lnTo>
                  <a:pt x="561996" y="304058"/>
                </a:lnTo>
                <a:lnTo>
                  <a:pt x="561955" y="295377"/>
                </a:lnTo>
                <a:lnTo>
                  <a:pt x="560585" y="292117"/>
                </a:lnTo>
                <a:lnTo>
                  <a:pt x="557752" y="289097"/>
                </a:lnTo>
                <a:lnTo>
                  <a:pt x="555938" y="287217"/>
                </a:lnTo>
                <a:lnTo>
                  <a:pt x="552369" y="284487"/>
                </a:lnTo>
                <a:lnTo>
                  <a:pt x="530719" y="269892"/>
                </a:lnTo>
                <a:lnTo>
                  <a:pt x="526024" y="266049"/>
                </a:lnTo>
                <a:lnTo>
                  <a:pt x="523012" y="262634"/>
                </a:lnTo>
                <a:lnTo>
                  <a:pt x="517629" y="256650"/>
                </a:lnTo>
                <a:lnTo>
                  <a:pt x="514938" y="250203"/>
                </a:lnTo>
                <a:lnTo>
                  <a:pt x="514938" y="235117"/>
                </a:lnTo>
                <a:lnTo>
                  <a:pt x="517463" y="229488"/>
                </a:lnTo>
                <a:lnTo>
                  <a:pt x="527601" y="223286"/>
                </a:lnTo>
                <a:lnTo>
                  <a:pt x="534418" y="223373"/>
                </a:lnTo>
                <a:lnTo>
                  <a:pt x="567213" y="247402"/>
                </a:lnTo>
                <a:lnTo>
                  <a:pt x="567884" y="248707"/>
                </a:lnTo>
                <a:lnTo>
                  <a:pt x="537216" y="236935"/>
                </a:lnTo>
                <a:lnTo>
                  <a:pt x="533612" y="236585"/>
                </a:lnTo>
                <a:lnTo>
                  <a:pt x="528703" y="238877"/>
                </a:lnTo>
                <a:lnTo>
                  <a:pt x="527470" y="241165"/>
                </a:lnTo>
                <a:lnTo>
                  <a:pt x="527470" y="248321"/>
                </a:lnTo>
                <a:lnTo>
                  <a:pt x="529083" y="251946"/>
                </a:lnTo>
                <a:lnTo>
                  <a:pt x="532308" y="255429"/>
                </a:lnTo>
                <a:lnTo>
                  <a:pt x="534169" y="257476"/>
                </a:lnTo>
                <a:lnTo>
                  <a:pt x="536920" y="259716"/>
                </a:lnTo>
                <a:lnTo>
                  <a:pt x="557882" y="273639"/>
                </a:lnTo>
                <a:lnTo>
                  <a:pt x="563929" y="278395"/>
                </a:lnTo>
                <a:lnTo>
                  <a:pt x="571790" y="287480"/>
                </a:lnTo>
                <a:lnTo>
                  <a:pt x="574185" y="294222"/>
                </a:lnTo>
                <a:lnTo>
                  <a:pt x="574185" y="309839"/>
                </a:lnTo>
                <a:lnTo>
                  <a:pt x="571683" y="315517"/>
                </a:lnTo>
                <a:lnTo>
                  <a:pt x="570142" y="316639"/>
                </a:lnTo>
                <a:close/>
              </a:path>
              <a:path w="756920" h="397510">
                <a:moveTo>
                  <a:pt x="571719" y="264748"/>
                </a:moveTo>
                <a:lnTo>
                  <a:pt x="560076" y="260279"/>
                </a:lnTo>
                <a:lnTo>
                  <a:pt x="559838" y="256937"/>
                </a:lnTo>
                <a:lnTo>
                  <a:pt x="558842" y="253589"/>
                </a:lnTo>
                <a:lnTo>
                  <a:pt x="557064" y="250240"/>
                </a:lnTo>
                <a:lnTo>
                  <a:pt x="554159" y="245329"/>
                </a:lnTo>
                <a:lnTo>
                  <a:pt x="549144" y="241513"/>
                </a:lnTo>
                <a:lnTo>
                  <a:pt x="567884" y="248707"/>
                </a:lnTo>
                <a:lnTo>
                  <a:pt x="570308" y="253419"/>
                </a:lnTo>
                <a:lnTo>
                  <a:pt x="571813" y="259207"/>
                </a:lnTo>
                <a:lnTo>
                  <a:pt x="571719" y="264748"/>
                </a:lnTo>
                <a:close/>
              </a:path>
              <a:path w="756920" h="397510">
                <a:moveTo>
                  <a:pt x="543737" y="318733"/>
                </a:moveTo>
                <a:lnTo>
                  <a:pt x="513235" y="285340"/>
                </a:lnTo>
                <a:lnTo>
                  <a:pt x="512875" y="276537"/>
                </a:lnTo>
                <a:lnTo>
                  <a:pt x="524731" y="281088"/>
                </a:lnTo>
                <a:lnTo>
                  <a:pt x="525099" y="286058"/>
                </a:lnTo>
                <a:lnTo>
                  <a:pt x="526154" y="290163"/>
                </a:lnTo>
                <a:lnTo>
                  <a:pt x="527873" y="293408"/>
                </a:lnTo>
                <a:lnTo>
                  <a:pt x="531051" y="299294"/>
                </a:lnTo>
                <a:lnTo>
                  <a:pt x="536540" y="303741"/>
                </a:lnTo>
                <a:lnTo>
                  <a:pt x="570142" y="316639"/>
                </a:lnTo>
                <a:lnTo>
                  <a:pt x="566668" y="319169"/>
                </a:lnTo>
                <a:lnTo>
                  <a:pt x="562413" y="321196"/>
                </a:lnTo>
                <a:lnTo>
                  <a:pt x="557172" y="321799"/>
                </a:lnTo>
                <a:lnTo>
                  <a:pt x="550947" y="320978"/>
                </a:lnTo>
                <a:lnTo>
                  <a:pt x="543737" y="318733"/>
                </a:lnTo>
                <a:close/>
              </a:path>
              <a:path w="756920" h="397510">
                <a:moveTo>
                  <a:pt x="600079" y="337069"/>
                </a:moveTo>
                <a:lnTo>
                  <a:pt x="587547" y="332258"/>
                </a:lnTo>
                <a:lnTo>
                  <a:pt x="587547" y="246433"/>
                </a:lnTo>
                <a:lnTo>
                  <a:pt x="600079" y="251244"/>
                </a:lnTo>
                <a:lnTo>
                  <a:pt x="600079" y="337069"/>
                </a:lnTo>
                <a:close/>
              </a:path>
              <a:path w="756920" h="397510">
                <a:moveTo>
                  <a:pt x="600079" y="235219"/>
                </a:moveTo>
                <a:lnTo>
                  <a:pt x="587547" y="230408"/>
                </a:lnTo>
                <a:lnTo>
                  <a:pt x="587547" y="213989"/>
                </a:lnTo>
                <a:lnTo>
                  <a:pt x="600079" y="218799"/>
                </a:lnTo>
                <a:lnTo>
                  <a:pt x="600079" y="235219"/>
                </a:lnTo>
                <a:close/>
              </a:path>
              <a:path w="756920" h="397510">
                <a:moveTo>
                  <a:pt x="646438" y="357925"/>
                </a:moveTo>
                <a:lnTo>
                  <a:pt x="618691" y="328716"/>
                </a:lnTo>
                <a:lnTo>
                  <a:pt x="613714" y="301029"/>
                </a:lnTo>
                <a:lnTo>
                  <a:pt x="614297" y="290951"/>
                </a:lnTo>
                <a:lnTo>
                  <a:pt x="633952" y="264564"/>
                </a:lnTo>
                <a:lnTo>
                  <a:pt x="640609" y="264708"/>
                </a:lnTo>
                <a:lnTo>
                  <a:pt x="671870" y="287005"/>
                </a:lnTo>
                <a:lnTo>
                  <a:pt x="672925" y="288947"/>
                </a:lnTo>
                <a:lnTo>
                  <a:pt x="640273" y="276413"/>
                </a:lnTo>
                <a:lnTo>
                  <a:pt x="634854" y="277707"/>
                </a:lnTo>
                <a:lnTo>
                  <a:pt x="628084" y="288616"/>
                </a:lnTo>
                <a:lnTo>
                  <a:pt x="626497" y="295634"/>
                </a:lnTo>
                <a:lnTo>
                  <a:pt x="626389" y="314832"/>
                </a:lnTo>
                <a:lnTo>
                  <a:pt x="628084" y="323115"/>
                </a:lnTo>
                <a:lnTo>
                  <a:pt x="634854" y="337943"/>
                </a:lnTo>
                <a:lnTo>
                  <a:pt x="640225" y="343052"/>
                </a:lnTo>
                <a:lnTo>
                  <a:pt x="672117" y="355294"/>
                </a:lnTo>
                <a:lnTo>
                  <a:pt x="668155" y="358605"/>
                </a:lnTo>
                <a:lnTo>
                  <a:pt x="662096" y="360531"/>
                </a:lnTo>
                <a:lnTo>
                  <a:pt x="654857" y="360305"/>
                </a:lnTo>
                <a:lnTo>
                  <a:pt x="646438" y="357925"/>
                </a:lnTo>
                <a:close/>
              </a:path>
              <a:path w="756920" h="397510">
                <a:moveTo>
                  <a:pt x="672117" y="355294"/>
                </a:moveTo>
                <a:lnTo>
                  <a:pt x="655674" y="348982"/>
                </a:lnTo>
                <a:lnTo>
                  <a:pt x="661211" y="347476"/>
                </a:lnTo>
                <a:lnTo>
                  <a:pt x="667222" y="335254"/>
                </a:lnTo>
                <a:lnTo>
                  <a:pt x="668728" y="327752"/>
                </a:lnTo>
                <a:lnTo>
                  <a:pt x="668728" y="310816"/>
                </a:lnTo>
                <a:lnTo>
                  <a:pt x="667637" y="303854"/>
                </a:lnTo>
                <a:lnTo>
                  <a:pt x="662041" y="288741"/>
                </a:lnTo>
                <a:lnTo>
                  <a:pt x="656125" y="282498"/>
                </a:lnTo>
                <a:lnTo>
                  <a:pt x="672925" y="288947"/>
                </a:lnTo>
                <a:lnTo>
                  <a:pt x="676127" y="294842"/>
                </a:lnTo>
                <a:lnTo>
                  <a:pt x="679169" y="303519"/>
                </a:lnTo>
                <a:lnTo>
                  <a:pt x="680995" y="313035"/>
                </a:lnTo>
                <a:lnTo>
                  <a:pt x="681604" y="323390"/>
                </a:lnTo>
                <a:lnTo>
                  <a:pt x="681069" y="333149"/>
                </a:lnTo>
                <a:lnTo>
                  <a:pt x="679461" y="341593"/>
                </a:lnTo>
                <a:lnTo>
                  <a:pt x="676782" y="348721"/>
                </a:lnTo>
                <a:lnTo>
                  <a:pt x="673032" y="354530"/>
                </a:lnTo>
                <a:lnTo>
                  <a:pt x="672117" y="355294"/>
                </a:lnTo>
                <a:close/>
              </a:path>
              <a:path w="756920" h="397510">
                <a:moveTo>
                  <a:pt x="722679" y="310141"/>
                </a:moveTo>
                <a:lnTo>
                  <a:pt x="708459" y="304682"/>
                </a:lnTo>
                <a:lnTo>
                  <a:pt x="711921" y="300964"/>
                </a:lnTo>
                <a:lnTo>
                  <a:pt x="715597" y="298757"/>
                </a:lnTo>
                <a:lnTo>
                  <a:pt x="723363" y="297330"/>
                </a:lnTo>
                <a:lnTo>
                  <a:pt x="727679" y="297885"/>
                </a:lnTo>
                <a:lnTo>
                  <a:pt x="753631" y="320893"/>
                </a:lnTo>
                <a:lnTo>
                  <a:pt x="727181" y="310740"/>
                </a:lnTo>
                <a:lnTo>
                  <a:pt x="724774" y="310169"/>
                </a:lnTo>
                <a:lnTo>
                  <a:pt x="722679" y="310141"/>
                </a:lnTo>
                <a:close/>
              </a:path>
              <a:path w="756920" h="397510">
                <a:moveTo>
                  <a:pt x="709076" y="378908"/>
                </a:moveTo>
                <a:lnTo>
                  <a:pt x="696745" y="374175"/>
                </a:lnTo>
                <a:lnTo>
                  <a:pt x="696745" y="287942"/>
                </a:lnTo>
                <a:lnTo>
                  <a:pt x="708459" y="292439"/>
                </a:lnTo>
                <a:lnTo>
                  <a:pt x="708459" y="304682"/>
                </a:lnTo>
                <a:lnTo>
                  <a:pt x="722679" y="310141"/>
                </a:lnTo>
                <a:lnTo>
                  <a:pt x="709076" y="328099"/>
                </a:lnTo>
                <a:lnTo>
                  <a:pt x="709076" y="378908"/>
                </a:lnTo>
                <a:close/>
              </a:path>
              <a:path w="756920" h="397510">
                <a:moveTo>
                  <a:pt x="756537" y="397127"/>
                </a:moveTo>
                <a:lnTo>
                  <a:pt x="744005" y="392317"/>
                </a:lnTo>
                <a:lnTo>
                  <a:pt x="744005" y="332706"/>
                </a:lnTo>
                <a:lnTo>
                  <a:pt x="743341" y="328207"/>
                </a:lnTo>
                <a:lnTo>
                  <a:pt x="739831" y="318276"/>
                </a:lnTo>
                <a:lnTo>
                  <a:pt x="735860" y="314071"/>
                </a:lnTo>
                <a:lnTo>
                  <a:pt x="753631" y="320893"/>
                </a:lnTo>
                <a:lnTo>
                  <a:pt x="755541" y="326047"/>
                </a:lnTo>
                <a:lnTo>
                  <a:pt x="756517" y="332979"/>
                </a:lnTo>
                <a:lnTo>
                  <a:pt x="756537" y="397127"/>
                </a:lnTo>
                <a:close/>
              </a:path>
            </a:pathLst>
          </a:custGeom>
          <a:solidFill>
            <a:srgbClr val="8AD1F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83825" y="5007428"/>
            <a:ext cx="1439238" cy="7352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9850" marR="5080" lvl="0" indent="-57785" algn="just" defTabSz="914400" rtl="0" eaLnBrk="1" fontAlgn="auto" latinLnBrk="0" hangingPunct="1">
              <a:lnSpc>
                <a:spcPct val="107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spc="10" dirty="0">
                <a:solidFill>
                  <a:srgbClr val="575756"/>
                </a:solidFill>
                <a:latin typeface="Helvetica"/>
                <a:cs typeface="Helvetica"/>
              </a:rPr>
              <a:t>R</a:t>
            </a:r>
            <a:r>
              <a:rPr kumimoji="0" sz="1050" b="0" i="0" u="none" strike="noStrike" kern="1200" cap="none" spc="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econ</a:t>
            </a:r>
            <a:r>
              <a:rPr kumimoji="0" lang="pt-BR" sz="1050" b="0" i="0" u="none" strike="noStrike" kern="1200" cap="none" spc="5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hec</a:t>
            </a:r>
            <a:r>
              <a:rPr kumimoji="0" sz="1050" b="0" i="0" u="none" strike="noStrike" kern="1200" cap="none" spc="5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i</a:t>
            </a:r>
            <a:r>
              <a:rPr kumimoji="0" lang="pt-BR" sz="1050" b="0" i="0" u="none" strike="noStrike" kern="1200" cap="none" spc="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mento de íris </a:t>
            </a:r>
            <a:endParaRPr kumimoji="0" lang="es-ES" sz="1050" b="0" i="0" u="none" strike="noStrike" kern="1200" cap="none" spc="5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  <a:p>
            <a:pPr marL="69850" marR="5080" lvl="0" indent="-57785" algn="just" defTabSz="914400" rtl="0" eaLnBrk="1" fontAlgn="auto" latinLnBrk="0" hangingPunct="1">
              <a:lnSpc>
                <a:spcPct val="107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1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Astigmatism</a:t>
            </a:r>
            <a:r>
              <a:rPr lang="pt-BR" sz="1050" spc="15" dirty="0">
                <a:solidFill>
                  <a:srgbClr val="575756"/>
                </a:solidFill>
                <a:latin typeface="Helvetica"/>
                <a:cs typeface="Helvetica"/>
              </a:rPr>
              <a:t>o</a:t>
            </a:r>
            <a:endParaRPr kumimoji="0" lang="es-ES" sz="1050" b="0" i="0" u="none" strike="noStrike" kern="1200" cap="none" spc="15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  <a:p>
            <a:pPr marL="69850" marR="5080" lvl="0" indent="-57785" algn="just" defTabSz="914400" rtl="0" eaLnBrk="1" fontAlgn="auto" latinLnBrk="0" hangingPunct="1">
              <a:lnSpc>
                <a:spcPct val="107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2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Valores </a:t>
            </a:r>
            <a:r>
              <a:rPr kumimoji="0" sz="1050" b="0" i="0" u="none" strike="noStrike" kern="1200" cap="none" spc="2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K</a:t>
            </a:r>
            <a:r>
              <a:rPr kumimoji="0" sz="1050" b="0" i="0" u="none" strike="noStrike" kern="1200" cap="none" spc="-2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sz="1050" b="0" i="0" u="none" strike="noStrike" kern="1200" cap="none" spc="1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+</a:t>
            </a:r>
            <a:r>
              <a:rPr kumimoji="0" sz="1050" b="0" i="0" u="none" strike="noStrike" kern="1200" cap="none" spc="-25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sz="1050" b="0" i="0" u="none" strike="noStrike" kern="1200" cap="none" spc="2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Q</a:t>
            </a:r>
            <a:endParaRPr kumimoji="0" lang="es-E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  <a:p>
            <a:pPr marL="69850" marR="5080" lvl="0" indent="-57785" algn="just" defTabSz="914400" rtl="0" eaLnBrk="1" fontAlgn="auto" latinLnBrk="0" hangingPunct="1">
              <a:lnSpc>
                <a:spcPct val="107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spc="15" dirty="0" err="1">
                <a:solidFill>
                  <a:srgbClr val="575756"/>
                </a:solidFill>
                <a:latin typeface="Helvetica"/>
                <a:cs typeface="Helvetica"/>
              </a:rPr>
              <a:t>Aberr</a:t>
            </a:r>
            <a:r>
              <a:rPr lang="pt-BR" sz="1050" spc="15" dirty="0">
                <a:solidFill>
                  <a:srgbClr val="575756"/>
                </a:solidFill>
                <a:latin typeface="Helvetica"/>
                <a:cs typeface="Helvetica"/>
              </a:rPr>
              <a:t>. Alta Ordem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70762" y="5014758"/>
            <a:ext cx="1498643" cy="54784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7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Centralização da </a:t>
            </a:r>
            <a:r>
              <a:rPr kumimoji="0" sz="105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Pupil</a:t>
            </a:r>
            <a:r>
              <a:rPr kumimoji="0" lang="pt-BR" sz="105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a</a:t>
            </a:r>
            <a:r>
              <a:rPr kumimoji="0" sz="1050" b="0" i="0" u="none" strike="noStrike" kern="1200" cap="none" spc="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endParaRPr kumimoji="0" lang="es-ES" sz="1050" b="0" i="0" u="none" strike="noStrike" kern="1200" cap="none" spc="5" normalizeH="0" baseline="0" noProof="0" dirty="0">
              <a:ln>
                <a:noFill/>
              </a:ln>
              <a:solidFill>
                <a:srgbClr val="5DC5EC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7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Desvio de </a:t>
            </a:r>
            <a:r>
              <a:rPr kumimoji="0" sz="105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Pupil</a:t>
            </a:r>
            <a:r>
              <a:rPr kumimoji="0" lang="pt-BR" sz="105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a</a:t>
            </a:r>
            <a:r>
              <a:rPr kumimoji="0" sz="105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 </a:t>
            </a:r>
            <a:endParaRPr kumimoji="0" lang="es-ES" sz="1050" b="0" i="0" u="none" strike="noStrike" kern="1200" cap="none" spc="10" normalizeH="0" baseline="0" noProof="0" dirty="0">
              <a:ln>
                <a:noFill/>
              </a:ln>
              <a:solidFill>
                <a:srgbClr val="5DC5EC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7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Detecção de Limbo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188870" y="4579396"/>
            <a:ext cx="99483" cy="9169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00" b="0" i="0" u="none" strike="noStrike" kern="1200" cap="none" spc="10" normalizeH="0" baseline="0" noProof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X</a:t>
            </a: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00603" y="4951300"/>
            <a:ext cx="94920" cy="9169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00" b="0" i="0" u="none" strike="noStrike" kern="1200" cap="none" spc="10" normalizeH="0" baseline="0" noProof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Z</a:t>
            </a: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874C77C-DC12-492A-9D84-3AC15DBE1317}"/>
              </a:ext>
            </a:extLst>
          </p:cNvPr>
          <p:cNvSpPr txBox="1"/>
          <p:nvPr/>
        </p:nvSpPr>
        <p:spPr>
          <a:xfrm>
            <a:off x="5547013" y="921603"/>
            <a:ext cx="5840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spc="-15" dirty="0">
                <a:solidFill>
                  <a:srgbClr val="5DC5EC"/>
                </a:solidFill>
                <a:latin typeface="Nobel BL Regular"/>
              </a:rPr>
              <a:t>TECNOLOGIA I</a:t>
            </a:r>
            <a:r>
              <a:rPr kumimoji="0" lang="es-ES" sz="2400" b="0" i="0" u="none" strike="noStrike" kern="1200" cap="none" spc="-15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NTEGRADA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Nobel BL Regular"/>
              </a:rPr>
              <a:t>PARA 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bel BL Regular"/>
                <a:ea typeface="+mn-ea"/>
                <a:cs typeface="+mn-cs"/>
              </a:rPr>
              <a:t>PRECISÃO….</a:t>
            </a: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97E653F1-8576-4DCA-8101-730C7E69DDD4}"/>
              </a:ext>
            </a:extLst>
          </p:cNvPr>
          <p:cNvSpPr/>
          <p:nvPr/>
        </p:nvSpPr>
        <p:spPr>
          <a:xfrm>
            <a:off x="0" y="5858999"/>
            <a:ext cx="12193193" cy="99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44">
            <a:extLst>
              <a:ext uri="{FF2B5EF4-FFF2-40B4-BE49-F238E27FC236}">
                <a16:creationId xmlns:a16="http://schemas.microsoft.com/office/drawing/2014/main" id="{EA733463-FF67-4A20-AE10-6EE1C8156C87}"/>
              </a:ext>
            </a:extLst>
          </p:cNvPr>
          <p:cNvSpPr/>
          <p:nvPr/>
        </p:nvSpPr>
        <p:spPr>
          <a:xfrm>
            <a:off x="10378940" y="6298512"/>
            <a:ext cx="1353223" cy="1022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E17FF7B-7C87-4AE6-86E1-41372D9F3E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19800"/>
            <a:ext cx="2021094" cy="5956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 rot="15960000">
            <a:off x="10266798" y="107122"/>
            <a:ext cx="132423" cy="6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00" b="0" i="0" u="none" strike="noStrike" kern="1200" cap="none" spc="25" normalizeH="0" baseline="0" noProof="0">
                <a:ln>
                  <a:noFill/>
                </a:ln>
                <a:solidFill>
                  <a:srgbClr val="C6C6C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360</a:t>
            </a: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 rot="14760000">
            <a:off x="10342223" y="372453"/>
            <a:ext cx="132980" cy="6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00" b="0" i="0" u="none" strike="noStrike" kern="1200" cap="none" spc="25" normalizeH="0" baseline="0" noProof="0">
                <a:ln>
                  <a:noFill/>
                </a:ln>
                <a:solidFill>
                  <a:srgbClr val="C6C6C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360</a:t>
            </a: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 rot="13560000">
            <a:off x="10503487" y="596369"/>
            <a:ext cx="132980" cy="6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00" b="0" i="0" u="none" strike="noStrike" kern="1200" cap="none" spc="25" normalizeH="0" baseline="0" noProof="0" dirty="0">
                <a:ln>
                  <a:noFill/>
                </a:ln>
                <a:solidFill>
                  <a:srgbClr val="C6C6C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360</a:t>
            </a: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 rot="12360000">
            <a:off x="10730380" y="751092"/>
            <a:ext cx="132980" cy="6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00" b="0" i="0" u="none" strike="noStrike" kern="1200" cap="none" spc="25" normalizeH="0" baseline="0" noProof="0">
                <a:ln>
                  <a:noFill/>
                </a:ln>
                <a:solidFill>
                  <a:srgbClr val="C6C6C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360</a:t>
            </a: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10286" y="528695"/>
            <a:ext cx="2979420" cy="0"/>
          </a:xfrm>
          <a:custGeom>
            <a:avLst/>
            <a:gdLst/>
            <a:ahLst/>
            <a:cxnLst/>
            <a:rect l="l" t="t" r="r" b="b"/>
            <a:pathLst>
              <a:path w="2979420">
                <a:moveTo>
                  <a:pt x="0" y="0"/>
                </a:moveTo>
                <a:lnTo>
                  <a:pt x="2979420" y="0"/>
                </a:lnTo>
              </a:path>
            </a:pathLst>
          </a:custGeom>
          <a:ln w="12700">
            <a:solidFill>
              <a:srgbClr val="5DC5E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89700" y="430885"/>
            <a:ext cx="358775" cy="208915"/>
          </a:xfrm>
          <a:custGeom>
            <a:avLst/>
            <a:gdLst/>
            <a:ahLst/>
            <a:cxnLst/>
            <a:rect l="l" t="t" r="r" b="b"/>
            <a:pathLst>
              <a:path w="358775" h="208915">
                <a:moveTo>
                  <a:pt x="104178" y="104165"/>
                </a:moveTo>
                <a:lnTo>
                  <a:pt x="0" y="0"/>
                </a:lnTo>
                <a:lnTo>
                  <a:pt x="0" y="208343"/>
                </a:lnTo>
                <a:lnTo>
                  <a:pt x="104178" y="104165"/>
                </a:lnTo>
                <a:close/>
              </a:path>
              <a:path w="358775" h="208915">
                <a:moveTo>
                  <a:pt x="231330" y="104165"/>
                </a:moveTo>
                <a:lnTo>
                  <a:pt x="127152" y="0"/>
                </a:lnTo>
                <a:lnTo>
                  <a:pt x="127152" y="208343"/>
                </a:lnTo>
                <a:lnTo>
                  <a:pt x="231330" y="104165"/>
                </a:lnTo>
                <a:close/>
              </a:path>
              <a:path w="358775" h="208915">
                <a:moveTo>
                  <a:pt x="358470" y="104165"/>
                </a:moveTo>
                <a:lnTo>
                  <a:pt x="254292" y="0"/>
                </a:lnTo>
                <a:lnTo>
                  <a:pt x="254292" y="208343"/>
                </a:lnTo>
                <a:lnTo>
                  <a:pt x="358470" y="104165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46886" y="535042"/>
            <a:ext cx="12700" cy="6323330"/>
          </a:xfrm>
          <a:custGeom>
            <a:avLst/>
            <a:gdLst/>
            <a:ahLst/>
            <a:cxnLst/>
            <a:rect l="l" t="t" r="r" b="b"/>
            <a:pathLst>
              <a:path w="12700" h="6323330">
                <a:moveTo>
                  <a:pt x="12700" y="0"/>
                </a:moveTo>
                <a:lnTo>
                  <a:pt x="0" y="0"/>
                </a:lnTo>
                <a:lnTo>
                  <a:pt x="0" y="6322957"/>
                </a:lnTo>
                <a:lnTo>
                  <a:pt x="12700" y="6322957"/>
                </a:lnTo>
                <a:lnTo>
                  <a:pt x="12700" y="0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466975" y="677185"/>
            <a:ext cx="2835372" cy="1471621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900"/>
              </a:spcBef>
            </a:pPr>
            <a:r>
              <a:rPr sz="3600" dirty="0" err="1">
                <a:solidFill>
                  <a:srgbClr val="5DC5EC"/>
                </a:solidFill>
              </a:rPr>
              <a:t>Abla</a:t>
            </a:r>
            <a:r>
              <a:rPr lang="pt-BR" sz="3600" dirty="0" err="1">
                <a:solidFill>
                  <a:srgbClr val="5DC5EC"/>
                </a:solidFill>
              </a:rPr>
              <a:t>ção</a:t>
            </a:r>
            <a:r>
              <a:rPr lang="pt-BR" sz="3600" dirty="0">
                <a:solidFill>
                  <a:srgbClr val="5DC5EC"/>
                </a:solidFill>
              </a:rPr>
              <a:t> </a:t>
            </a:r>
            <a:r>
              <a:rPr lang="pt-BR" sz="3600" dirty="0" err="1">
                <a:solidFill>
                  <a:srgbClr val="5DC5EC"/>
                </a:solidFill>
              </a:rPr>
              <a:t>Transepitelial</a:t>
            </a:r>
            <a:r>
              <a:rPr lang="pt-BR" sz="3600" dirty="0">
                <a:solidFill>
                  <a:srgbClr val="5DC5EC"/>
                </a:solidFill>
              </a:rPr>
              <a:t> de Superfície</a:t>
            </a:r>
            <a:endParaRPr sz="3600" dirty="0"/>
          </a:p>
        </p:txBody>
      </p:sp>
      <p:grpSp>
        <p:nvGrpSpPr>
          <p:cNvPr id="22" name="object 22"/>
          <p:cNvGrpSpPr/>
          <p:nvPr/>
        </p:nvGrpSpPr>
        <p:grpSpPr>
          <a:xfrm>
            <a:off x="7813040" y="533400"/>
            <a:ext cx="2626360" cy="1626870"/>
            <a:chOff x="7509383" y="355268"/>
            <a:chExt cx="2626360" cy="1626870"/>
          </a:xfrm>
        </p:grpSpPr>
        <p:sp>
          <p:nvSpPr>
            <p:cNvPr id="23" name="object 23"/>
            <p:cNvSpPr/>
            <p:nvPr/>
          </p:nvSpPr>
          <p:spPr>
            <a:xfrm>
              <a:off x="7509383" y="355268"/>
              <a:ext cx="1367624" cy="16266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8478887" y="866518"/>
              <a:ext cx="1657350" cy="452755"/>
            </a:xfrm>
            <a:custGeom>
              <a:avLst/>
              <a:gdLst/>
              <a:ahLst/>
              <a:cxnLst/>
              <a:rect l="l" t="t" r="r" b="b"/>
              <a:pathLst>
                <a:path w="1657350" h="452755">
                  <a:moveTo>
                    <a:pt x="1653667" y="6908"/>
                  </a:moveTo>
                  <a:lnTo>
                    <a:pt x="1603375" y="6908"/>
                  </a:lnTo>
                  <a:lnTo>
                    <a:pt x="1600238" y="10071"/>
                  </a:lnTo>
                  <a:lnTo>
                    <a:pt x="1600238" y="443814"/>
                  </a:lnTo>
                  <a:lnTo>
                    <a:pt x="1603375" y="446951"/>
                  </a:lnTo>
                  <a:lnTo>
                    <a:pt x="1653667" y="446951"/>
                  </a:lnTo>
                  <a:lnTo>
                    <a:pt x="1656803" y="443814"/>
                  </a:lnTo>
                  <a:lnTo>
                    <a:pt x="1656803" y="10071"/>
                  </a:lnTo>
                  <a:lnTo>
                    <a:pt x="1653667" y="6908"/>
                  </a:lnTo>
                  <a:close/>
                </a:path>
                <a:path w="1657350" h="452755">
                  <a:moveTo>
                    <a:pt x="1438097" y="0"/>
                  </a:moveTo>
                  <a:lnTo>
                    <a:pt x="1394275" y="8535"/>
                  </a:lnTo>
                  <a:lnTo>
                    <a:pt x="1361006" y="32454"/>
                  </a:lnTo>
                  <a:lnTo>
                    <a:pt x="1339879" y="69222"/>
                  </a:lnTo>
                  <a:lnTo>
                    <a:pt x="1332484" y="116306"/>
                  </a:lnTo>
                  <a:lnTo>
                    <a:pt x="1332484" y="443814"/>
                  </a:lnTo>
                  <a:lnTo>
                    <a:pt x="1335620" y="446951"/>
                  </a:lnTo>
                  <a:lnTo>
                    <a:pt x="1385925" y="446951"/>
                  </a:lnTo>
                  <a:lnTo>
                    <a:pt x="1389062" y="443814"/>
                  </a:lnTo>
                  <a:lnTo>
                    <a:pt x="1389062" y="288543"/>
                  </a:lnTo>
                  <a:lnTo>
                    <a:pt x="1438719" y="288543"/>
                  </a:lnTo>
                  <a:lnTo>
                    <a:pt x="1483099" y="280666"/>
                  </a:lnTo>
                  <a:lnTo>
                    <a:pt x="1516989" y="258525"/>
                  </a:lnTo>
                  <a:lnTo>
                    <a:pt x="1531419" y="235737"/>
                  </a:lnTo>
                  <a:lnTo>
                    <a:pt x="1389062" y="235737"/>
                  </a:lnTo>
                  <a:lnTo>
                    <a:pt x="1389062" y="113791"/>
                  </a:lnTo>
                  <a:lnTo>
                    <a:pt x="1392490" y="88974"/>
                  </a:lnTo>
                  <a:lnTo>
                    <a:pt x="1402341" y="69938"/>
                  </a:lnTo>
                  <a:lnTo>
                    <a:pt x="1417967" y="57742"/>
                  </a:lnTo>
                  <a:lnTo>
                    <a:pt x="1438719" y="53441"/>
                  </a:lnTo>
                  <a:lnTo>
                    <a:pt x="1529144" y="53441"/>
                  </a:lnTo>
                  <a:lnTo>
                    <a:pt x="1516673" y="32454"/>
                  </a:lnTo>
                  <a:lnTo>
                    <a:pt x="1482568" y="8535"/>
                  </a:lnTo>
                  <a:lnTo>
                    <a:pt x="1438097" y="0"/>
                  </a:lnTo>
                  <a:close/>
                </a:path>
                <a:path w="1657350" h="452755">
                  <a:moveTo>
                    <a:pt x="1529144" y="53441"/>
                  </a:moveTo>
                  <a:lnTo>
                    <a:pt x="1438719" y="53441"/>
                  </a:lnTo>
                  <a:lnTo>
                    <a:pt x="1459575" y="57742"/>
                  </a:lnTo>
                  <a:lnTo>
                    <a:pt x="1475419" y="69938"/>
                  </a:lnTo>
                  <a:lnTo>
                    <a:pt x="1485486" y="88974"/>
                  </a:lnTo>
                  <a:lnTo>
                    <a:pt x="1489011" y="113791"/>
                  </a:lnTo>
                  <a:lnTo>
                    <a:pt x="1489011" y="181673"/>
                  </a:lnTo>
                  <a:lnTo>
                    <a:pt x="1485456" y="204442"/>
                  </a:lnTo>
                  <a:lnTo>
                    <a:pt x="1475184" y="221435"/>
                  </a:lnTo>
                  <a:lnTo>
                    <a:pt x="1458782" y="232063"/>
                  </a:lnTo>
                  <a:lnTo>
                    <a:pt x="1436839" y="235737"/>
                  </a:lnTo>
                  <a:lnTo>
                    <a:pt x="1531419" y="235737"/>
                  </a:lnTo>
                  <a:lnTo>
                    <a:pt x="1538621" y="224362"/>
                  </a:lnTo>
                  <a:lnTo>
                    <a:pt x="1546225" y="180416"/>
                  </a:lnTo>
                  <a:lnTo>
                    <a:pt x="1546225" y="116306"/>
                  </a:lnTo>
                  <a:lnTo>
                    <a:pt x="1538522" y="69222"/>
                  </a:lnTo>
                  <a:lnTo>
                    <a:pt x="1529144" y="53441"/>
                  </a:lnTo>
                  <a:close/>
                </a:path>
                <a:path w="1657350" h="452755">
                  <a:moveTo>
                    <a:pt x="1277200" y="5029"/>
                  </a:moveTo>
                  <a:lnTo>
                    <a:pt x="1206157" y="5029"/>
                  </a:lnTo>
                  <a:lnTo>
                    <a:pt x="1162579" y="13506"/>
                  </a:lnTo>
                  <a:lnTo>
                    <a:pt x="1128609" y="37010"/>
                  </a:lnTo>
                  <a:lnTo>
                    <a:pt x="1106542" y="72655"/>
                  </a:lnTo>
                  <a:lnTo>
                    <a:pt x="1098677" y="117551"/>
                  </a:lnTo>
                  <a:lnTo>
                    <a:pt x="1098677" y="336321"/>
                  </a:lnTo>
                  <a:lnTo>
                    <a:pt x="1106542" y="381217"/>
                  </a:lnTo>
                  <a:lnTo>
                    <a:pt x="1128609" y="416861"/>
                  </a:lnTo>
                  <a:lnTo>
                    <a:pt x="1162579" y="440366"/>
                  </a:lnTo>
                  <a:lnTo>
                    <a:pt x="1206157" y="448843"/>
                  </a:lnTo>
                  <a:lnTo>
                    <a:pt x="1277200" y="448843"/>
                  </a:lnTo>
                  <a:lnTo>
                    <a:pt x="1280350" y="445693"/>
                  </a:lnTo>
                  <a:lnTo>
                    <a:pt x="1280350" y="399186"/>
                  </a:lnTo>
                  <a:lnTo>
                    <a:pt x="1277200" y="396049"/>
                  </a:lnTo>
                  <a:lnTo>
                    <a:pt x="1210564" y="396049"/>
                  </a:lnTo>
                  <a:lnTo>
                    <a:pt x="1188233" y="391558"/>
                  </a:lnTo>
                  <a:lnTo>
                    <a:pt x="1170966" y="378991"/>
                  </a:lnTo>
                  <a:lnTo>
                    <a:pt x="1159827" y="359707"/>
                  </a:lnTo>
                  <a:lnTo>
                    <a:pt x="1155877" y="335064"/>
                  </a:lnTo>
                  <a:lnTo>
                    <a:pt x="1155877" y="250189"/>
                  </a:lnTo>
                  <a:lnTo>
                    <a:pt x="1262113" y="250189"/>
                  </a:lnTo>
                  <a:lnTo>
                    <a:pt x="1265262" y="247053"/>
                  </a:lnTo>
                  <a:lnTo>
                    <a:pt x="1265262" y="201790"/>
                  </a:lnTo>
                  <a:lnTo>
                    <a:pt x="1262113" y="198653"/>
                  </a:lnTo>
                  <a:lnTo>
                    <a:pt x="1155877" y="198653"/>
                  </a:lnTo>
                  <a:lnTo>
                    <a:pt x="1155877" y="118821"/>
                  </a:lnTo>
                  <a:lnTo>
                    <a:pt x="1159827" y="94172"/>
                  </a:lnTo>
                  <a:lnTo>
                    <a:pt x="1170966" y="74888"/>
                  </a:lnTo>
                  <a:lnTo>
                    <a:pt x="1188233" y="62324"/>
                  </a:lnTo>
                  <a:lnTo>
                    <a:pt x="1210564" y="57835"/>
                  </a:lnTo>
                  <a:lnTo>
                    <a:pt x="1277200" y="57835"/>
                  </a:lnTo>
                  <a:lnTo>
                    <a:pt x="1280350" y="54698"/>
                  </a:lnTo>
                  <a:lnTo>
                    <a:pt x="1280350" y="8166"/>
                  </a:lnTo>
                  <a:lnTo>
                    <a:pt x="1277200" y="5029"/>
                  </a:lnTo>
                  <a:close/>
                </a:path>
                <a:path w="1657350" h="452755">
                  <a:moveTo>
                    <a:pt x="883716" y="352043"/>
                  </a:moveTo>
                  <a:lnTo>
                    <a:pt x="860463" y="352043"/>
                  </a:lnTo>
                  <a:lnTo>
                    <a:pt x="857948" y="353923"/>
                  </a:lnTo>
                  <a:lnTo>
                    <a:pt x="857948" y="357073"/>
                  </a:lnTo>
                  <a:lnTo>
                    <a:pt x="866012" y="396933"/>
                  </a:lnTo>
                  <a:lnTo>
                    <a:pt x="885686" y="427010"/>
                  </a:lnTo>
                  <a:lnTo>
                    <a:pt x="915850" y="446007"/>
                  </a:lnTo>
                  <a:lnTo>
                    <a:pt x="955382" y="452627"/>
                  </a:lnTo>
                  <a:lnTo>
                    <a:pt x="991445" y="446203"/>
                  </a:lnTo>
                  <a:lnTo>
                    <a:pt x="1019903" y="428580"/>
                  </a:lnTo>
                  <a:lnTo>
                    <a:pt x="1022023" y="425589"/>
                  </a:lnTo>
                  <a:lnTo>
                    <a:pt x="955382" y="425589"/>
                  </a:lnTo>
                  <a:lnTo>
                    <a:pt x="926459" y="421424"/>
                  </a:lnTo>
                  <a:lnTo>
                    <a:pt x="905019" y="408771"/>
                  </a:lnTo>
                  <a:lnTo>
                    <a:pt x="891473" y="387399"/>
                  </a:lnTo>
                  <a:lnTo>
                    <a:pt x="886231" y="357073"/>
                  </a:lnTo>
                  <a:lnTo>
                    <a:pt x="886231" y="353301"/>
                  </a:lnTo>
                  <a:lnTo>
                    <a:pt x="883716" y="352043"/>
                  </a:lnTo>
                  <a:close/>
                </a:path>
                <a:path w="1657350" h="452755">
                  <a:moveTo>
                    <a:pt x="949096" y="126974"/>
                  </a:moveTo>
                  <a:lnTo>
                    <a:pt x="912969" y="133388"/>
                  </a:lnTo>
                  <a:lnTo>
                    <a:pt x="884975" y="150945"/>
                  </a:lnTo>
                  <a:lnTo>
                    <a:pt x="866886" y="177102"/>
                  </a:lnTo>
                  <a:lnTo>
                    <a:pt x="860463" y="209334"/>
                  </a:lnTo>
                  <a:lnTo>
                    <a:pt x="869133" y="247346"/>
                  </a:lnTo>
                  <a:lnTo>
                    <a:pt x="891494" y="273173"/>
                  </a:lnTo>
                  <a:lnTo>
                    <a:pt x="922070" y="291102"/>
                  </a:lnTo>
                  <a:lnTo>
                    <a:pt x="955383" y="305424"/>
                  </a:lnTo>
                  <a:lnTo>
                    <a:pt x="985958" y="320427"/>
                  </a:lnTo>
                  <a:lnTo>
                    <a:pt x="1008319" y="340401"/>
                  </a:lnTo>
                  <a:lnTo>
                    <a:pt x="1016990" y="369633"/>
                  </a:lnTo>
                  <a:lnTo>
                    <a:pt x="1012757" y="392698"/>
                  </a:lnTo>
                  <a:lnTo>
                    <a:pt x="1000569" y="410341"/>
                  </a:lnTo>
                  <a:lnTo>
                    <a:pt x="981189" y="421620"/>
                  </a:lnTo>
                  <a:lnTo>
                    <a:pt x="955382" y="425589"/>
                  </a:lnTo>
                  <a:lnTo>
                    <a:pt x="1022023" y="425589"/>
                  </a:lnTo>
                  <a:lnTo>
                    <a:pt x="1038577" y="402232"/>
                  </a:lnTo>
                  <a:lnTo>
                    <a:pt x="1045286" y="369633"/>
                  </a:lnTo>
                  <a:lnTo>
                    <a:pt x="1036580" y="331163"/>
                  </a:lnTo>
                  <a:lnTo>
                    <a:pt x="1014128" y="305030"/>
                  </a:lnTo>
                  <a:lnTo>
                    <a:pt x="983429" y="286946"/>
                  </a:lnTo>
                  <a:lnTo>
                    <a:pt x="949980" y="272622"/>
                  </a:lnTo>
                  <a:lnTo>
                    <a:pt x="919281" y="257772"/>
                  </a:lnTo>
                  <a:lnTo>
                    <a:pt x="896829" y="238105"/>
                  </a:lnTo>
                  <a:lnTo>
                    <a:pt x="888123" y="209334"/>
                  </a:lnTo>
                  <a:lnTo>
                    <a:pt x="892719" y="186638"/>
                  </a:lnTo>
                  <a:lnTo>
                    <a:pt x="905565" y="169187"/>
                  </a:lnTo>
                  <a:lnTo>
                    <a:pt x="925247" y="157983"/>
                  </a:lnTo>
                  <a:lnTo>
                    <a:pt x="950353" y="154025"/>
                  </a:lnTo>
                  <a:lnTo>
                    <a:pt x="1017401" y="154025"/>
                  </a:lnTo>
                  <a:lnTo>
                    <a:pt x="1015417" y="150942"/>
                  </a:lnTo>
                  <a:lnTo>
                    <a:pt x="987211" y="133213"/>
                  </a:lnTo>
                  <a:lnTo>
                    <a:pt x="949096" y="126974"/>
                  </a:lnTo>
                  <a:close/>
                </a:path>
                <a:path w="1657350" h="452755">
                  <a:moveTo>
                    <a:pt x="1017401" y="154025"/>
                  </a:moveTo>
                  <a:lnTo>
                    <a:pt x="950353" y="154025"/>
                  </a:lnTo>
                  <a:lnTo>
                    <a:pt x="975993" y="158425"/>
                  </a:lnTo>
                  <a:lnTo>
                    <a:pt x="995148" y="170838"/>
                  </a:lnTo>
                  <a:lnTo>
                    <a:pt x="1007466" y="190089"/>
                  </a:lnTo>
                  <a:lnTo>
                    <a:pt x="1012596" y="214998"/>
                  </a:lnTo>
                  <a:lnTo>
                    <a:pt x="1012596" y="218770"/>
                  </a:lnTo>
                  <a:lnTo>
                    <a:pt x="1014476" y="220649"/>
                  </a:lnTo>
                  <a:lnTo>
                    <a:pt x="1038364" y="220649"/>
                  </a:lnTo>
                  <a:lnTo>
                    <a:pt x="1040257" y="218135"/>
                  </a:lnTo>
                  <a:lnTo>
                    <a:pt x="1040257" y="214998"/>
                  </a:lnTo>
                  <a:lnTo>
                    <a:pt x="1033260" y="178698"/>
                  </a:lnTo>
                  <a:lnTo>
                    <a:pt x="1017401" y="154025"/>
                  </a:lnTo>
                  <a:close/>
                </a:path>
                <a:path w="1657350" h="452755">
                  <a:moveTo>
                    <a:pt x="703973" y="126974"/>
                  </a:moveTo>
                  <a:lnTo>
                    <a:pt x="666130" y="134450"/>
                  </a:lnTo>
                  <a:lnTo>
                    <a:pt x="637420" y="155187"/>
                  </a:lnTo>
                  <a:lnTo>
                    <a:pt x="619200" y="186649"/>
                  </a:lnTo>
                  <a:lnTo>
                    <a:pt x="612825" y="226301"/>
                  </a:lnTo>
                  <a:lnTo>
                    <a:pt x="612825" y="445071"/>
                  </a:lnTo>
                  <a:lnTo>
                    <a:pt x="615340" y="446951"/>
                  </a:lnTo>
                  <a:lnTo>
                    <a:pt x="638594" y="446951"/>
                  </a:lnTo>
                  <a:lnTo>
                    <a:pt x="641108" y="445071"/>
                  </a:lnTo>
                  <a:lnTo>
                    <a:pt x="641108" y="226301"/>
                  </a:lnTo>
                  <a:lnTo>
                    <a:pt x="645185" y="196612"/>
                  </a:lnTo>
                  <a:lnTo>
                    <a:pt x="657220" y="173582"/>
                  </a:lnTo>
                  <a:lnTo>
                    <a:pt x="676914" y="158683"/>
                  </a:lnTo>
                  <a:lnTo>
                    <a:pt x="703973" y="153390"/>
                  </a:lnTo>
                  <a:lnTo>
                    <a:pt x="768049" y="153390"/>
                  </a:lnTo>
                  <a:lnTo>
                    <a:pt x="741824" y="134450"/>
                  </a:lnTo>
                  <a:lnTo>
                    <a:pt x="703973" y="126974"/>
                  </a:lnTo>
                  <a:close/>
                </a:path>
                <a:path w="1657350" h="452755">
                  <a:moveTo>
                    <a:pt x="768049" y="153390"/>
                  </a:moveTo>
                  <a:lnTo>
                    <a:pt x="703973" y="153390"/>
                  </a:lnTo>
                  <a:lnTo>
                    <a:pt x="731037" y="158683"/>
                  </a:lnTo>
                  <a:lnTo>
                    <a:pt x="750731" y="173582"/>
                  </a:lnTo>
                  <a:lnTo>
                    <a:pt x="762763" y="196612"/>
                  </a:lnTo>
                  <a:lnTo>
                    <a:pt x="766838" y="226301"/>
                  </a:lnTo>
                  <a:lnTo>
                    <a:pt x="766838" y="445071"/>
                  </a:lnTo>
                  <a:lnTo>
                    <a:pt x="769353" y="446951"/>
                  </a:lnTo>
                  <a:lnTo>
                    <a:pt x="792607" y="446951"/>
                  </a:lnTo>
                  <a:lnTo>
                    <a:pt x="795134" y="445071"/>
                  </a:lnTo>
                  <a:lnTo>
                    <a:pt x="795134" y="226301"/>
                  </a:lnTo>
                  <a:lnTo>
                    <a:pt x="788759" y="186649"/>
                  </a:lnTo>
                  <a:lnTo>
                    <a:pt x="770537" y="155187"/>
                  </a:lnTo>
                  <a:lnTo>
                    <a:pt x="768049" y="153390"/>
                  </a:lnTo>
                  <a:close/>
                </a:path>
                <a:path w="1657350" h="452755">
                  <a:moveTo>
                    <a:pt x="520755" y="154025"/>
                  </a:moveTo>
                  <a:lnTo>
                    <a:pt x="453834" y="154025"/>
                  </a:lnTo>
                  <a:lnTo>
                    <a:pt x="480460" y="159003"/>
                  </a:lnTo>
                  <a:lnTo>
                    <a:pt x="500427" y="173113"/>
                  </a:lnTo>
                  <a:lnTo>
                    <a:pt x="512970" y="195120"/>
                  </a:lnTo>
                  <a:lnTo>
                    <a:pt x="517321" y="223786"/>
                  </a:lnTo>
                  <a:lnTo>
                    <a:pt x="517321" y="265277"/>
                  </a:lnTo>
                  <a:lnTo>
                    <a:pt x="454456" y="265277"/>
                  </a:lnTo>
                  <a:lnTo>
                    <a:pt x="414139" y="272066"/>
                  </a:lnTo>
                  <a:lnTo>
                    <a:pt x="383663" y="290820"/>
                  </a:lnTo>
                  <a:lnTo>
                    <a:pt x="364384" y="319123"/>
                  </a:lnTo>
                  <a:lnTo>
                    <a:pt x="357657" y="354558"/>
                  </a:lnTo>
                  <a:lnTo>
                    <a:pt x="364375" y="394442"/>
                  </a:lnTo>
                  <a:lnTo>
                    <a:pt x="383586" y="425191"/>
                  </a:lnTo>
                  <a:lnTo>
                    <a:pt x="413876" y="444978"/>
                  </a:lnTo>
                  <a:lnTo>
                    <a:pt x="453834" y="451980"/>
                  </a:lnTo>
                  <a:lnTo>
                    <a:pt x="492042" y="444800"/>
                  </a:lnTo>
                  <a:lnTo>
                    <a:pt x="519678" y="425589"/>
                  </a:lnTo>
                  <a:lnTo>
                    <a:pt x="453834" y="425589"/>
                  </a:lnTo>
                  <a:lnTo>
                    <a:pt x="424921" y="420590"/>
                  </a:lnTo>
                  <a:lnTo>
                    <a:pt x="403612" y="406338"/>
                  </a:lnTo>
                  <a:lnTo>
                    <a:pt x="390437" y="383954"/>
                  </a:lnTo>
                  <a:lnTo>
                    <a:pt x="385927" y="354558"/>
                  </a:lnTo>
                  <a:lnTo>
                    <a:pt x="390447" y="329353"/>
                  </a:lnTo>
                  <a:lnTo>
                    <a:pt x="403690" y="309452"/>
                  </a:lnTo>
                  <a:lnTo>
                    <a:pt x="425184" y="296388"/>
                  </a:lnTo>
                  <a:lnTo>
                    <a:pt x="454456" y="291693"/>
                  </a:lnTo>
                  <a:lnTo>
                    <a:pt x="545604" y="291693"/>
                  </a:lnTo>
                  <a:lnTo>
                    <a:pt x="545604" y="223786"/>
                  </a:lnTo>
                  <a:lnTo>
                    <a:pt x="539132" y="184528"/>
                  </a:lnTo>
                  <a:lnTo>
                    <a:pt x="520755" y="154025"/>
                  </a:lnTo>
                  <a:close/>
                </a:path>
                <a:path w="1657350" h="452755">
                  <a:moveTo>
                    <a:pt x="545604" y="291693"/>
                  </a:moveTo>
                  <a:lnTo>
                    <a:pt x="517321" y="291693"/>
                  </a:lnTo>
                  <a:lnTo>
                    <a:pt x="517321" y="354558"/>
                  </a:lnTo>
                  <a:lnTo>
                    <a:pt x="513057" y="383691"/>
                  </a:lnTo>
                  <a:lnTo>
                    <a:pt x="500660" y="406104"/>
                  </a:lnTo>
                  <a:lnTo>
                    <a:pt x="480722" y="420502"/>
                  </a:lnTo>
                  <a:lnTo>
                    <a:pt x="453834" y="425589"/>
                  </a:lnTo>
                  <a:lnTo>
                    <a:pt x="519678" y="425589"/>
                  </a:lnTo>
                  <a:lnTo>
                    <a:pt x="520936" y="424714"/>
                  </a:lnTo>
                  <a:lnTo>
                    <a:pt x="539221" y="393906"/>
                  </a:lnTo>
                  <a:lnTo>
                    <a:pt x="545604" y="354558"/>
                  </a:lnTo>
                  <a:lnTo>
                    <a:pt x="545604" y="291693"/>
                  </a:lnTo>
                  <a:close/>
                </a:path>
                <a:path w="1657350" h="452755">
                  <a:moveTo>
                    <a:pt x="453834" y="126974"/>
                  </a:moveTo>
                  <a:lnTo>
                    <a:pt x="417223" y="133566"/>
                  </a:lnTo>
                  <a:lnTo>
                    <a:pt x="389156" y="151888"/>
                  </a:lnTo>
                  <a:lnTo>
                    <a:pt x="370638" y="179759"/>
                  </a:lnTo>
                  <a:lnTo>
                    <a:pt x="362673" y="214998"/>
                  </a:lnTo>
                  <a:lnTo>
                    <a:pt x="362673" y="218135"/>
                  </a:lnTo>
                  <a:lnTo>
                    <a:pt x="365188" y="220649"/>
                  </a:lnTo>
                  <a:lnTo>
                    <a:pt x="388454" y="220649"/>
                  </a:lnTo>
                  <a:lnTo>
                    <a:pt x="390334" y="218770"/>
                  </a:lnTo>
                  <a:lnTo>
                    <a:pt x="390969" y="214998"/>
                  </a:lnTo>
                  <a:lnTo>
                    <a:pt x="396546" y="190351"/>
                  </a:lnTo>
                  <a:lnTo>
                    <a:pt x="409195" y="171072"/>
                  </a:lnTo>
                  <a:lnTo>
                    <a:pt x="428447" y="158512"/>
                  </a:lnTo>
                  <a:lnTo>
                    <a:pt x="453834" y="154025"/>
                  </a:lnTo>
                  <a:lnTo>
                    <a:pt x="520755" y="154025"/>
                  </a:lnTo>
                  <a:lnTo>
                    <a:pt x="491774" y="134057"/>
                  </a:lnTo>
                  <a:lnTo>
                    <a:pt x="453834" y="126974"/>
                  </a:lnTo>
                  <a:close/>
                </a:path>
                <a:path w="1657350" h="452755">
                  <a:moveTo>
                    <a:pt x="331266" y="130759"/>
                  </a:moveTo>
                  <a:lnTo>
                    <a:pt x="303606" y="130759"/>
                  </a:lnTo>
                  <a:lnTo>
                    <a:pt x="264780" y="137850"/>
                  </a:lnTo>
                  <a:lnTo>
                    <a:pt x="233910" y="157787"/>
                  </a:lnTo>
                  <a:lnTo>
                    <a:pt x="213528" y="188569"/>
                  </a:lnTo>
                  <a:lnTo>
                    <a:pt x="206171" y="228193"/>
                  </a:lnTo>
                  <a:lnTo>
                    <a:pt x="206171" y="445071"/>
                  </a:lnTo>
                  <a:lnTo>
                    <a:pt x="208686" y="446951"/>
                  </a:lnTo>
                  <a:lnTo>
                    <a:pt x="231940" y="446951"/>
                  </a:lnTo>
                  <a:lnTo>
                    <a:pt x="234454" y="445071"/>
                  </a:lnTo>
                  <a:lnTo>
                    <a:pt x="234454" y="228193"/>
                  </a:lnTo>
                  <a:lnTo>
                    <a:pt x="239514" y="198889"/>
                  </a:lnTo>
                  <a:lnTo>
                    <a:pt x="253709" y="176720"/>
                  </a:lnTo>
                  <a:lnTo>
                    <a:pt x="275565" y="162685"/>
                  </a:lnTo>
                  <a:lnTo>
                    <a:pt x="303606" y="157784"/>
                  </a:lnTo>
                  <a:lnTo>
                    <a:pt x="331266" y="157784"/>
                  </a:lnTo>
                  <a:lnTo>
                    <a:pt x="333781" y="155905"/>
                  </a:lnTo>
                  <a:lnTo>
                    <a:pt x="333781" y="133273"/>
                  </a:lnTo>
                  <a:lnTo>
                    <a:pt x="331266" y="130759"/>
                  </a:lnTo>
                  <a:close/>
                </a:path>
                <a:path w="1657350" h="452755">
                  <a:moveTo>
                    <a:pt x="113157" y="34582"/>
                  </a:moveTo>
                  <a:lnTo>
                    <a:pt x="83616" y="34582"/>
                  </a:lnTo>
                  <a:lnTo>
                    <a:pt x="83616" y="445071"/>
                  </a:lnTo>
                  <a:lnTo>
                    <a:pt x="86131" y="446951"/>
                  </a:lnTo>
                  <a:lnTo>
                    <a:pt x="111264" y="446951"/>
                  </a:lnTo>
                  <a:lnTo>
                    <a:pt x="113157" y="445071"/>
                  </a:lnTo>
                  <a:lnTo>
                    <a:pt x="113157" y="34582"/>
                  </a:lnTo>
                  <a:close/>
                </a:path>
                <a:path w="1657350" h="452755">
                  <a:moveTo>
                    <a:pt x="194881" y="6908"/>
                  </a:moveTo>
                  <a:lnTo>
                    <a:pt x="1879" y="6908"/>
                  </a:lnTo>
                  <a:lnTo>
                    <a:pt x="0" y="8788"/>
                  </a:lnTo>
                  <a:lnTo>
                    <a:pt x="0" y="32067"/>
                  </a:lnTo>
                  <a:lnTo>
                    <a:pt x="1879" y="34582"/>
                  </a:lnTo>
                  <a:lnTo>
                    <a:pt x="194881" y="34582"/>
                  </a:lnTo>
                  <a:lnTo>
                    <a:pt x="196761" y="32067"/>
                  </a:lnTo>
                  <a:lnTo>
                    <a:pt x="196761" y="8788"/>
                  </a:lnTo>
                  <a:lnTo>
                    <a:pt x="194881" y="6908"/>
                  </a:lnTo>
                  <a:close/>
                </a:path>
              </a:pathLst>
            </a:custGeom>
            <a:solidFill>
              <a:srgbClr val="5DC4E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9577552" y="866520"/>
              <a:ext cx="558165" cy="448945"/>
            </a:xfrm>
            <a:custGeom>
              <a:avLst/>
              <a:gdLst/>
              <a:ahLst/>
              <a:cxnLst/>
              <a:rect l="l" t="t" r="r" b="b"/>
              <a:pathLst>
                <a:path w="558165" h="448944">
                  <a:moveTo>
                    <a:pt x="181673" y="8166"/>
                  </a:moveTo>
                  <a:lnTo>
                    <a:pt x="178523" y="5029"/>
                  </a:lnTo>
                  <a:lnTo>
                    <a:pt x="107492" y="5029"/>
                  </a:lnTo>
                  <a:lnTo>
                    <a:pt x="63906" y="13512"/>
                  </a:lnTo>
                  <a:lnTo>
                    <a:pt x="29933" y="37020"/>
                  </a:lnTo>
                  <a:lnTo>
                    <a:pt x="7874" y="72656"/>
                  </a:lnTo>
                  <a:lnTo>
                    <a:pt x="0" y="117551"/>
                  </a:lnTo>
                  <a:lnTo>
                    <a:pt x="0" y="336321"/>
                  </a:lnTo>
                  <a:lnTo>
                    <a:pt x="7874" y="381215"/>
                  </a:lnTo>
                  <a:lnTo>
                    <a:pt x="29933" y="416864"/>
                  </a:lnTo>
                  <a:lnTo>
                    <a:pt x="63906" y="440372"/>
                  </a:lnTo>
                  <a:lnTo>
                    <a:pt x="107492" y="448843"/>
                  </a:lnTo>
                  <a:lnTo>
                    <a:pt x="178523" y="448843"/>
                  </a:lnTo>
                  <a:lnTo>
                    <a:pt x="181673" y="445706"/>
                  </a:lnTo>
                  <a:lnTo>
                    <a:pt x="181673" y="399186"/>
                  </a:lnTo>
                  <a:lnTo>
                    <a:pt x="178523" y="396036"/>
                  </a:lnTo>
                  <a:lnTo>
                    <a:pt x="111899" y="396036"/>
                  </a:lnTo>
                  <a:lnTo>
                    <a:pt x="89560" y="391553"/>
                  </a:lnTo>
                  <a:lnTo>
                    <a:pt x="72288" y="378993"/>
                  </a:lnTo>
                  <a:lnTo>
                    <a:pt x="61150" y="359714"/>
                  </a:lnTo>
                  <a:lnTo>
                    <a:pt x="57200" y="335064"/>
                  </a:lnTo>
                  <a:lnTo>
                    <a:pt x="57200" y="250190"/>
                  </a:lnTo>
                  <a:lnTo>
                    <a:pt x="163436" y="250190"/>
                  </a:lnTo>
                  <a:lnTo>
                    <a:pt x="166585" y="247053"/>
                  </a:lnTo>
                  <a:lnTo>
                    <a:pt x="166585" y="201790"/>
                  </a:lnTo>
                  <a:lnTo>
                    <a:pt x="163436" y="198653"/>
                  </a:lnTo>
                  <a:lnTo>
                    <a:pt x="57200" y="198653"/>
                  </a:lnTo>
                  <a:lnTo>
                    <a:pt x="57200" y="118808"/>
                  </a:lnTo>
                  <a:lnTo>
                    <a:pt x="61150" y="94170"/>
                  </a:lnTo>
                  <a:lnTo>
                    <a:pt x="72288" y="74891"/>
                  </a:lnTo>
                  <a:lnTo>
                    <a:pt x="89560" y="62331"/>
                  </a:lnTo>
                  <a:lnTo>
                    <a:pt x="111899" y="57835"/>
                  </a:lnTo>
                  <a:lnTo>
                    <a:pt x="178523" y="57835"/>
                  </a:lnTo>
                  <a:lnTo>
                    <a:pt x="181673" y="54698"/>
                  </a:lnTo>
                  <a:lnTo>
                    <a:pt x="181673" y="8166"/>
                  </a:lnTo>
                  <a:close/>
                </a:path>
                <a:path w="558165" h="448944">
                  <a:moveTo>
                    <a:pt x="447560" y="116306"/>
                  </a:moveTo>
                  <a:lnTo>
                    <a:pt x="439851" y="69227"/>
                  </a:lnTo>
                  <a:lnTo>
                    <a:pt x="430479" y="53441"/>
                  </a:lnTo>
                  <a:lnTo>
                    <a:pt x="418007" y="32461"/>
                  </a:lnTo>
                  <a:lnTo>
                    <a:pt x="390347" y="13068"/>
                  </a:lnTo>
                  <a:lnTo>
                    <a:pt x="390347" y="113792"/>
                  </a:lnTo>
                  <a:lnTo>
                    <a:pt x="390347" y="181673"/>
                  </a:lnTo>
                  <a:lnTo>
                    <a:pt x="386791" y="204444"/>
                  </a:lnTo>
                  <a:lnTo>
                    <a:pt x="376516" y="221437"/>
                  </a:lnTo>
                  <a:lnTo>
                    <a:pt x="360108" y="232067"/>
                  </a:lnTo>
                  <a:lnTo>
                    <a:pt x="338162" y="235737"/>
                  </a:lnTo>
                  <a:lnTo>
                    <a:pt x="290398" y="235737"/>
                  </a:lnTo>
                  <a:lnTo>
                    <a:pt x="290398" y="113792"/>
                  </a:lnTo>
                  <a:lnTo>
                    <a:pt x="293814" y="88976"/>
                  </a:lnTo>
                  <a:lnTo>
                    <a:pt x="303669" y="69938"/>
                  </a:lnTo>
                  <a:lnTo>
                    <a:pt x="319303" y="57746"/>
                  </a:lnTo>
                  <a:lnTo>
                    <a:pt x="340055" y="53441"/>
                  </a:lnTo>
                  <a:lnTo>
                    <a:pt x="360908" y="57746"/>
                  </a:lnTo>
                  <a:lnTo>
                    <a:pt x="376745" y="69938"/>
                  </a:lnTo>
                  <a:lnTo>
                    <a:pt x="386816" y="88976"/>
                  </a:lnTo>
                  <a:lnTo>
                    <a:pt x="390347" y="113792"/>
                  </a:lnTo>
                  <a:lnTo>
                    <a:pt x="390347" y="13068"/>
                  </a:lnTo>
                  <a:lnTo>
                    <a:pt x="383895" y="8534"/>
                  </a:lnTo>
                  <a:lnTo>
                    <a:pt x="339432" y="0"/>
                  </a:lnTo>
                  <a:lnTo>
                    <a:pt x="295605" y="8534"/>
                  </a:lnTo>
                  <a:lnTo>
                    <a:pt x="262331" y="32461"/>
                  </a:lnTo>
                  <a:lnTo>
                    <a:pt x="241198" y="69227"/>
                  </a:lnTo>
                  <a:lnTo>
                    <a:pt x="233807" y="116306"/>
                  </a:lnTo>
                  <a:lnTo>
                    <a:pt x="233807" y="443814"/>
                  </a:lnTo>
                  <a:lnTo>
                    <a:pt x="236956" y="446951"/>
                  </a:lnTo>
                  <a:lnTo>
                    <a:pt x="287261" y="446951"/>
                  </a:lnTo>
                  <a:lnTo>
                    <a:pt x="290398" y="443814"/>
                  </a:lnTo>
                  <a:lnTo>
                    <a:pt x="290398" y="288544"/>
                  </a:lnTo>
                  <a:lnTo>
                    <a:pt x="340055" y="288544"/>
                  </a:lnTo>
                  <a:lnTo>
                    <a:pt x="384429" y="280670"/>
                  </a:lnTo>
                  <a:lnTo>
                    <a:pt x="418325" y="258533"/>
                  </a:lnTo>
                  <a:lnTo>
                    <a:pt x="432752" y="235737"/>
                  </a:lnTo>
                  <a:lnTo>
                    <a:pt x="439953" y="224370"/>
                  </a:lnTo>
                  <a:lnTo>
                    <a:pt x="447560" y="180416"/>
                  </a:lnTo>
                  <a:lnTo>
                    <a:pt x="447560" y="116306"/>
                  </a:lnTo>
                  <a:close/>
                </a:path>
                <a:path w="558165" h="448944">
                  <a:moveTo>
                    <a:pt x="558126" y="10071"/>
                  </a:moveTo>
                  <a:lnTo>
                    <a:pt x="554990" y="6908"/>
                  </a:lnTo>
                  <a:lnTo>
                    <a:pt x="510362" y="6908"/>
                  </a:lnTo>
                  <a:lnTo>
                    <a:pt x="504698" y="6908"/>
                  </a:lnTo>
                  <a:lnTo>
                    <a:pt x="501561" y="10071"/>
                  </a:lnTo>
                  <a:lnTo>
                    <a:pt x="501561" y="443814"/>
                  </a:lnTo>
                  <a:lnTo>
                    <a:pt x="504698" y="446951"/>
                  </a:lnTo>
                  <a:lnTo>
                    <a:pt x="554990" y="446951"/>
                  </a:lnTo>
                  <a:lnTo>
                    <a:pt x="558126" y="443814"/>
                  </a:lnTo>
                  <a:lnTo>
                    <a:pt x="558126" y="10071"/>
                  </a:lnTo>
                  <a:close/>
                </a:path>
              </a:pathLst>
            </a:custGeom>
            <a:solidFill>
              <a:srgbClr val="2D638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1223416" y="430885"/>
            <a:ext cx="638188" cy="55889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5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DCDCD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PRK</a:t>
            </a: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CDCD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em passo único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962400" y="762000"/>
            <a:ext cx="6908150" cy="2423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417639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spc="-15" dirty="0">
                <a:solidFill>
                  <a:prstClr val="black"/>
                </a:solidFill>
                <a:latin typeface="Nobel BL Regular"/>
                <a:cs typeface="Nobel BL Regular"/>
              </a:rPr>
              <a:t>FLUXO DE TRABALHO MELHORADO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endParaRPr kumimoji="0" lang="pt-BR" sz="2400" b="0" i="0" u="none" strike="noStrike" kern="1200" cap="none" spc="-10" normalizeH="0" baseline="0" noProof="0" dirty="0">
              <a:ln>
                <a:noFill/>
              </a:ln>
              <a:solidFill>
                <a:srgbClr val="5DC5EC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38100" marR="417639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PRK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EM PASSO  ÚNICO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38100" marR="3048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575756"/>
                </a:solidFill>
                <a:latin typeface="Helvetica-Light"/>
                <a:cs typeface="Helvetica-Light"/>
              </a:rPr>
              <a:t>O procedimento T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ransEpi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PRK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permite execução do </a:t>
            </a:r>
            <a:r>
              <a:rPr lang="pt-BR" dirty="0">
                <a:solidFill>
                  <a:srgbClr val="575756"/>
                </a:solidFill>
                <a:latin typeface="Helvetica-Light"/>
                <a:cs typeface="Helvetica-Light"/>
              </a:rPr>
              <a:t>tratamento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em um único passo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,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o qual </a:t>
            </a:r>
            <a:r>
              <a:rPr lang="pt-BR" b="1" dirty="0">
                <a:solidFill>
                  <a:srgbClr val="575756"/>
                </a:solidFill>
                <a:latin typeface="Helvetica-Light"/>
                <a:cs typeface="Helvetica-Light"/>
              </a:rPr>
              <a:t>aumenta a facilidade de uso </a:t>
            </a:r>
            <a:r>
              <a:rPr lang="pt-BR" dirty="0">
                <a:solidFill>
                  <a:srgbClr val="575756"/>
                </a:solidFill>
                <a:latin typeface="Helvetica-Light"/>
                <a:cs typeface="Helvetica-Light"/>
              </a:rPr>
              <a:t>e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redu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z o tempo do tratamento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. 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DF2DAC79-5569-504F-B69A-1D8D9C92F5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980" y="6237173"/>
            <a:ext cx="1765020" cy="392227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4C08CEC9-2911-EF47-9B3C-364DEA4273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19800"/>
            <a:ext cx="2021094" cy="59569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8DE26A2-D20C-49EA-893C-A2DACFF42998}"/>
              </a:ext>
            </a:extLst>
          </p:cNvPr>
          <p:cNvSpPr/>
          <p:nvPr/>
        </p:nvSpPr>
        <p:spPr>
          <a:xfrm>
            <a:off x="3846886" y="3468725"/>
            <a:ext cx="1906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048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TransEpi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PRK =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5BE486E-FB9C-4EF2-B652-1C8A1C4D2A15}"/>
              </a:ext>
            </a:extLst>
          </p:cNvPr>
          <p:cNvSpPr/>
          <p:nvPr/>
        </p:nvSpPr>
        <p:spPr>
          <a:xfrm>
            <a:off x="5751378" y="3352800"/>
            <a:ext cx="2222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0480" lvl="0" indent="0" algn="ctr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PTK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remoção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do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epitélio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95D318D-D863-4070-A2B4-B76066DAA3A2}"/>
              </a:ext>
            </a:extLst>
          </p:cNvPr>
          <p:cNvSpPr/>
          <p:nvPr/>
        </p:nvSpPr>
        <p:spPr>
          <a:xfrm>
            <a:off x="8258242" y="3373541"/>
            <a:ext cx="2303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0480" lvl="0" indent="0" algn="ctr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PRK para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correção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da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refração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87A412A-C7E9-41FB-8832-8C0D060BAB07}"/>
              </a:ext>
            </a:extLst>
          </p:cNvPr>
          <p:cNvSpPr/>
          <p:nvPr/>
        </p:nvSpPr>
        <p:spPr>
          <a:xfrm>
            <a:off x="7861293" y="3402048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53C1E6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+</a:t>
            </a:r>
            <a:endParaRPr kumimoji="0" lang="es-ES" sz="2800" b="0" i="0" u="none" strike="noStrike" kern="1200" cap="none" spc="0" normalizeH="0" baseline="0" noProof="0">
              <a:ln>
                <a:noFill/>
              </a:ln>
              <a:solidFill>
                <a:srgbClr val="53C1E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10">
            <a:extLst>
              <a:ext uri="{FF2B5EF4-FFF2-40B4-BE49-F238E27FC236}">
                <a16:creationId xmlns:a16="http://schemas.microsoft.com/office/drawing/2014/main" id="{55FA1B0C-5CEC-48E0-9948-0C371F842704}"/>
              </a:ext>
            </a:extLst>
          </p:cNvPr>
          <p:cNvSpPr/>
          <p:nvPr/>
        </p:nvSpPr>
        <p:spPr>
          <a:xfrm>
            <a:off x="5689593" y="3328811"/>
            <a:ext cx="5033597" cy="800404"/>
          </a:xfrm>
          <a:custGeom>
            <a:avLst/>
            <a:gdLst/>
            <a:ahLst/>
            <a:cxnLst/>
            <a:rect l="l" t="t" r="r" b="b"/>
            <a:pathLst>
              <a:path w="6896100" h="1410335">
                <a:moveTo>
                  <a:pt x="172669" y="0"/>
                </a:moveTo>
                <a:lnTo>
                  <a:pt x="55156" y="0"/>
                </a:lnTo>
                <a:lnTo>
                  <a:pt x="0" y="55029"/>
                </a:lnTo>
                <a:lnTo>
                  <a:pt x="0" y="1320571"/>
                </a:lnTo>
                <a:lnTo>
                  <a:pt x="76746" y="1389862"/>
                </a:lnTo>
                <a:lnTo>
                  <a:pt x="107924" y="1389862"/>
                </a:lnTo>
                <a:lnTo>
                  <a:pt x="107924" y="1184033"/>
                </a:lnTo>
                <a:lnTo>
                  <a:pt x="83934" y="1184033"/>
                </a:lnTo>
                <a:lnTo>
                  <a:pt x="83934" y="986358"/>
                </a:lnTo>
                <a:lnTo>
                  <a:pt x="55156" y="953744"/>
                </a:lnTo>
                <a:lnTo>
                  <a:pt x="55156" y="607301"/>
                </a:lnTo>
                <a:lnTo>
                  <a:pt x="107924" y="580809"/>
                </a:lnTo>
                <a:lnTo>
                  <a:pt x="107924" y="391287"/>
                </a:lnTo>
                <a:lnTo>
                  <a:pt x="74345" y="391287"/>
                </a:lnTo>
                <a:lnTo>
                  <a:pt x="74345" y="185445"/>
                </a:lnTo>
                <a:lnTo>
                  <a:pt x="105524" y="185445"/>
                </a:lnTo>
                <a:lnTo>
                  <a:pt x="105524" y="55029"/>
                </a:lnTo>
                <a:lnTo>
                  <a:pt x="141490" y="55029"/>
                </a:lnTo>
                <a:lnTo>
                  <a:pt x="172669" y="0"/>
                </a:lnTo>
                <a:close/>
              </a:path>
              <a:path w="6896100" h="1410335">
                <a:moveTo>
                  <a:pt x="6895859" y="93751"/>
                </a:moveTo>
                <a:lnTo>
                  <a:pt x="6840702" y="46875"/>
                </a:lnTo>
                <a:lnTo>
                  <a:pt x="6778345" y="46875"/>
                </a:lnTo>
                <a:lnTo>
                  <a:pt x="6778345" y="548208"/>
                </a:lnTo>
                <a:lnTo>
                  <a:pt x="6851485" y="597115"/>
                </a:lnTo>
                <a:lnTo>
                  <a:pt x="6851485" y="960882"/>
                </a:lnTo>
                <a:lnTo>
                  <a:pt x="6802323" y="1002665"/>
                </a:lnTo>
                <a:lnTo>
                  <a:pt x="6802323" y="1169771"/>
                </a:lnTo>
                <a:lnTo>
                  <a:pt x="6838302" y="1169771"/>
                </a:lnTo>
                <a:lnTo>
                  <a:pt x="6838302" y="1232954"/>
                </a:lnTo>
                <a:lnTo>
                  <a:pt x="6780746" y="1232954"/>
                </a:lnTo>
                <a:lnTo>
                  <a:pt x="6780746" y="1410246"/>
                </a:lnTo>
                <a:lnTo>
                  <a:pt x="6835902" y="1410246"/>
                </a:lnTo>
                <a:lnTo>
                  <a:pt x="6895859" y="1361338"/>
                </a:lnTo>
                <a:lnTo>
                  <a:pt x="6895859" y="93751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35">
            <a:extLst>
              <a:ext uri="{FF2B5EF4-FFF2-40B4-BE49-F238E27FC236}">
                <a16:creationId xmlns:a16="http://schemas.microsoft.com/office/drawing/2014/main" id="{5A1A1D1C-42DC-42EA-B79C-E0D4814D2B82}"/>
              </a:ext>
            </a:extLst>
          </p:cNvPr>
          <p:cNvSpPr/>
          <p:nvPr/>
        </p:nvSpPr>
        <p:spPr>
          <a:xfrm>
            <a:off x="2859222" y="2580715"/>
            <a:ext cx="104775" cy="1451610"/>
          </a:xfrm>
          <a:custGeom>
            <a:avLst/>
            <a:gdLst/>
            <a:ahLst/>
            <a:cxnLst/>
            <a:rect l="l" t="t" r="r" b="b"/>
            <a:pathLst>
              <a:path w="104775" h="1451610">
                <a:moveTo>
                  <a:pt x="62484" y="0"/>
                </a:moveTo>
                <a:lnTo>
                  <a:pt x="12496" y="0"/>
                </a:lnTo>
                <a:lnTo>
                  <a:pt x="12496" y="188848"/>
                </a:lnTo>
                <a:lnTo>
                  <a:pt x="56235" y="188848"/>
                </a:lnTo>
                <a:lnTo>
                  <a:pt x="56235" y="249288"/>
                </a:lnTo>
                <a:lnTo>
                  <a:pt x="21869" y="249288"/>
                </a:lnTo>
                <a:lnTo>
                  <a:pt x="21869" y="434365"/>
                </a:lnTo>
                <a:lnTo>
                  <a:pt x="53111" y="472135"/>
                </a:lnTo>
                <a:lnTo>
                  <a:pt x="53111" y="838504"/>
                </a:lnTo>
                <a:lnTo>
                  <a:pt x="0" y="872502"/>
                </a:lnTo>
                <a:lnTo>
                  <a:pt x="0" y="1446618"/>
                </a:lnTo>
                <a:lnTo>
                  <a:pt x="60147" y="1451343"/>
                </a:lnTo>
                <a:lnTo>
                  <a:pt x="104673" y="1397507"/>
                </a:lnTo>
                <a:lnTo>
                  <a:pt x="104673" y="50990"/>
                </a:lnTo>
                <a:lnTo>
                  <a:pt x="624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4" name="object 36">
            <a:extLst>
              <a:ext uri="{FF2B5EF4-FFF2-40B4-BE49-F238E27FC236}">
                <a16:creationId xmlns:a16="http://schemas.microsoft.com/office/drawing/2014/main" id="{244214BD-D92D-4CCC-86FC-21D257AFAD63}"/>
              </a:ext>
            </a:extLst>
          </p:cNvPr>
          <p:cNvGrpSpPr/>
          <p:nvPr/>
        </p:nvGrpSpPr>
        <p:grpSpPr>
          <a:xfrm>
            <a:off x="457196" y="2514600"/>
            <a:ext cx="2326640" cy="2230755"/>
            <a:chOff x="457196" y="883001"/>
            <a:chExt cx="2326640" cy="2230755"/>
          </a:xfrm>
        </p:grpSpPr>
        <p:sp>
          <p:nvSpPr>
            <p:cNvPr id="45" name="object 37">
              <a:extLst>
                <a:ext uri="{FF2B5EF4-FFF2-40B4-BE49-F238E27FC236}">
                  <a16:creationId xmlns:a16="http://schemas.microsoft.com/office/drawing/2014/main" id="{F65C3B5C-A942-438B-8E3A-B4E0867D0F57}"/>
                </a:ext>
              </a:extLst>
            </p:cNvPr>
            <p:cNvSpPr/>
            <p:nvPr/>
          </p:nvSpPr>
          <p:spPr>
            <a:xfrm>
              <a:off x="457196" y="945817"/>
              <a:ext cx="137795" cy="2167890"/>
            </a:xfrm>
            <a:custGeom>
              <a:avLst/>
              <a:gdLst/>
              <a:ahLst/>
              <a:cxnLst/>
              <a:rect l="l" t="t" r="r" b="b"/>
              <a:pathLst>
                <a:path w="137795" h="2167890">
                  <a:moveTo>
                    <a:pt x="87488" y="0"/>
                  </a:moveTo>
                  <a:lnTo>
                    <a:pt x="80601" y="1769"/>
                  </a:lnTo>
                  <a:lnTo>
                    <a:pt x="68732" y="7077"/>
                  </a:lnTo>
                  <a:lnTo>
                    <a:pt x="0" y="97729"/>
                  </a:lnTo>
                  <a:lnTo>
                    <a:pt x="0" y="2122236"/>
                  </a:lnTo>
                  <a:lnTo>
                    <a:pt x="56248" y="2167562"/>
                  </a:lnTo>
                  <a:lnTo>
                    <a:pt x="137477" y="2167562"/>
                  </a:lnTo>
                  <a:lnTo>
                    <a:pt x="56248" y="1993814"/>
                  </a:lnTo>
                  <a:lnTo>
                    <a:pt x="56248" y="1083541"/>
                  </a:lnTo>
                  <a:lnTo>
                    <a:pt x="90614" y="1083541"/>
                  </a:lnTo>
                  <a:lnTo>
                    <a:pt x="90614" y="883351"/>
                  </a:lnTo>
                  <a:lnTo>
                    <a:pt x="40614" y="849366"/>
                  </a:lnTo>
                  <a:lnTo>
                    <a:pt x="40614" y="445214"/>
                  </a:lnTo>
                  <a:lnTo>
                    <a:pt x="71869" y="403672"/>
                  </a:lnTo>
                  <a:lnTo>
                    <a:pt x="71869" y="222367"/>
                  </a:lnTo>
                  <a:lnTo>
                    <a:pt x="96862" y="222367"/>
                  </a:lnTo>
                  <a:lnTo>
                    <a:pt x="96862" y="7077"/>
                  </a:lnTo>
                  <a:lnTo>
                    <a:pt x="92029" y="1769"/>
                  </a:lnTo>
                  <a:lnTo>
                    <a:pt x="87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object 38">
              <a:extLst>
                <a:ext uri="{FF2B5EF4-FFF2-40B4-BE49-F238E27FC236}">
                  <a16:creationId xmlns:a16="http://schemas.microsoft.com/office/drawing/2014/main" id="{4441B79C-E8E4-4729-A60A-D39D673B632C}"/>
                </a:ext>
              </a:extLst>
            </p:cNvPr>
            <p:cNvSpPr/>
            <p:nvPr/>
          </p:nvSpPr>
          <p:spPr>
            <a:xfrm>
              <a:off x="579047" y="887700"/>
              <a:ext cx="2199640" cy="2200275"/>
            </a:xfrm>
            <a:custGeom>
              <a:avLst/>
              <a:gdLst/>
              <a:ahLst/>
              <a:cxnLst/>
              <a:rect l="l" t="t" r="r" b="b"/>
              <a:pathLst>
                <a:path w="2199640" h="2200275">
                  <a:moveTo>
                    <a:pt x="2046516" y="0"/>
                  </a:moveTo>
                  <a:lnTo>
                    <a:pt x="1162291" y="0"/>
                  </a:lnTo>
                  <a:lnTo>
                    <a:pt x="1118552" y="52920"/>
                  </a:lnTo>
                  <a:lnTo>
                    <a:pt x="112483" y="52920"/>
                  </a:lnTo>
                  <a:lnTo>
                    <a:pt x="40627" y="136093"/>
                  </a:lnTo>
                  <a:lnTo>
                    <a:pt x="40627" y="453644"/>
                  </a:lnTo>
                  <a:lnTo>
                    <a:pt x="0" y="499021"/>
                  </a:lnTo>
                  <a:lnTo>
                    <a:pt x="0" y="918654"/>
                  </a:lnTo>
                  <a:lnTo>
                    <a:pt x="28117" y="948893"/>
                  </a:lnTo>
                  <a:lnTo>
                    <a:pt x="28117" y="2026323"/>
                  </a:lnTo>
                  <a:lnTo>
                    <a:pt x="103111" y="2196439"/>
                  </a:lnTo>
                  <a:lnTo>
                    <a:pt x="2002777" y="2200224"/>
                  </a:lnTo>
                  <a:lnTo>
                    <a:pt x="2049640" y="2143506"/>
                  </a:lnTo>
                  <a:lnTo>
                    <a:pt x="2049640" y="1523517"/>
                  </a:lnTo>
                  <a:lnTo>
                    <a:pt x="2146503" y="1523517"/>
                  </a:lnTo>
                  <a:lnTo>
                    <a:pt x="2146503" y="933767"/>
                  </a:lnTo>
                  <a:lnTo>
                    <a:pt x="2199614" y="869505"/>
                  </a:lnTo>
                  <a:lnTo>
                    <a:pt x="2199614" y="540600"/>
                  </a:lnTo>
                  <a:lnTo>
                    <a:pt x="2162124" y="495236"/>
                  </a:lnTo>
                  <a:lnTo>
                    <a:pt x="2162124" y="291096"/>
                  </a:lnTo>
                  <a:lnTo>
                    <a:pt x="2134006" y="291096"/>
                  </a:lnTo>
                  <a:lnTo>
                    <a:pt x="2134006" y="105854"/>
                  </a:lnTo>
                  <a:lnTo>
                    <a:pt x="2046516" y="0"/>
                  </a:lnTo>
                  <a:close/>
                </a:path>
              </a:pathLst>
            </a:custGeom>
            <a:solidFill>
              <a:srgbClr val="FFFFFF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object 39">
              <a:extLst>
                <a:ext uri="{FF2B5EF4-FFF2-40B4-BE49-F238E27FC236}">
                  <a16:creationId xmlns:a16="http://schemas.microsoft.com/office/drawing/2014/main" id="{8F4F2E36-8064-43B0-B3F7-B563813263DD}"/>
                </a:ext>
              </a:extLst>
            </p:cNvPr>
            <p:cNvSpPr/>
            <p:nvPr/>
          </p:nvSpPr>
          <p:spPr>
            <a:xfrm>
              <a:off x="579047" y="887700"/>
              <a:ext cx="2199640" cy="2200275"/>
            </a:xfrm>
            <a:custGeom>
              <a:avLst/>
              <a:gdLst/>
              <a:ahLst/>
              <a:cxnLst/>
              <a:rect l="l" t="t" r="r" b="b"/>
              <a:pathLst>
                <a:path w="2199640" h="2200275">
                  <a:moveTo>
                    <a:pt x="103111" y="2196439"/>
                  </a:moveTo>
                  <a:lnTo>
                    <a:pt x="28117" y="2026323"/>
                  </a:lnTo>
                  <a:lnTo>
                    <a:pt x="28117" y="948893"/>
                  </a:lnTo>
                  <a:lnTo>
                    <a:pt x="0" y="918654"/>
                  </a:lnTo>
                  <a:lnTo>
                    <a:pt x="0" y="499021"/>
                  </a:lnTo>
                  <a:lnTo>
                    <a:pt x="40627" y="453644"/>
                  </a:lnTo>
                  <a:lnTo>
                    <a:pt x="40627" y="136093"/>
                  </a:lnTo>
                  <a:lnTo>
                    <a:pt x="112483" y="52920"/>
                  </a:lnTo>
                  <a:lnTo>
                    <a:pt x="1118552" y="52920"/>
                  </a:lnTo>
                  <a:lnTo>
                    <a:pt x="1162291" y="0"/>
                  </a:lnTo>
                  <a:lnTo>
                    <a:pt x="2046516" y="0"/>
                  </a:lnTo>
                  <a:lnTo>
                    <a:pt x="2134006" y="105854"/>
                  </a:lnTo>
                  <a:lnTo>
                    <a:pt x="2134006" y="291096"/>
                  </a:lnTo>
                  <a:lnTo>
                    <a:pt x="2162124" y="291096"/>
                  </a:lnTo>
                  <a:lnTo>
                    <a:pt x="2162124" y="495236"/>
                  </a:lnTo>
                  <a:lnTo>
                    <a:pt x="2199614" y="540600"/>
                  </a:lnTo>
                  <a:lnTo>
                    <a:pt x="2199614" y="869505"/>
                  </a:lnTo>
                  <a:lnTo>
                    <a:pt x="2146503" y="933767"/>
                  </a:lnTo>
                  <a:lnTo>
                    <a:pt x="2146503" y="1523517"/>
                  </a:lnTo>
                  <a:lnTo>
                    <a:pt x="2049640" y="1523517"/>
                  </a:lnTo>
                  <a:lnTo>
                    <a:pt x="2049640" y="2143506"/>
                  </a:lnTo>
                  <a:lnTo>
                    <a:pt x="2002777" y="2200224"/>
                  </a:lnTo>
                  <a:lnTo>
                    <a:pt x="103111" y="2196439"/>
                  </a:lnTo>
                  <a:close/>
                </a:path>
              </a:pathLst>
            </a:custGeom>
            <a:ln w="9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object 40">
              <a:extLst>
                <a:ext uri="{FF2B5EF4-FFF2-40B4-BE49-F238E27FC236}">
                  <a16:creationId xmlns:a16="http://schemas.microsoft.com/office/drawing/2014/main" id="{D1B9EEAD-B7DD-4929-8925-28CFE67186DB}"/>
                </a:ext>
              </a:extLst>
            </p:cNvPr>
            <p:cNvSpPr/>
            <p:nvPr/>
          </p:nvSpPr>
          <p:spPr>
            <a:xfrm>
              <a:off x="579047" y="887700"/>
              <a:ext cx="2199640" cy="2200275"/>
            </a:xfrm>
            <a:custGeom>
              <a:avLst/>
              <a:gdLst/>
              <a:ahLst/>
              <a:cxnLst/>
              <a:rect l="l" t="t" r="r" b="b"/>
              <a:pathLst>
                <a:path w="2199640" h="2200275">
                  <a:moveTo>
                    <a:pt x="103111" y="2196439"/>
                  </a:moveTo>
                  <a:lnTo>
                    <a:pt x="28117" y="2026323"/>
                  </a:lnTo>
                  <a:lnTo>
                    <a:pt x="28117" y="948893"/>
                  </a:lnTo>
                  <a:lnTo>
                    <a:pt x="0" y="918654"/>
                  </a:lnTo>
                  <a:lnTo>
                    <a:pt x="0" y="499021"/>
                  </a:lnTo>
                  <a:lnTo>
                    <a:pt x="40627" y="453644"/>
                  </a:lnTo>
                  <a:lnTo>
                    <a:pt x="40627" y="136093"/>
                  </a:lnTo>
                  <a:lnTo>
                    <a:pt x="112483" y="52920"/>
                  </a:lnTo>
                  <a:lnTo>
                    <a:pt x="1118552" y="52920"/>
                  </a:lnTo>
                  <a:lnTo>
                    <a:pt x="1162291" y="0"/>
                  </a:lnTo>
                  <a:lnTo>
                    <a:pt x="2046516" y="0"/>
                  </a:lnTo>
                  <a:lnTo>
                    <a:pt x="2134006" y="105854"/>
                  </a:lnTo>
                  <a:lnTo>
                    <a:pt x="2134006" y="291096"/>
                  </a:lnTo>
                  <a:lnTo>
                    <a:pt x="2162124" y="291096"/>
                  </a:lnTo>
                  <a:lnTo>
                    <a:pt x="2162124" y="495236"/>
                  </a:lnTo>
                  <a:lnTo>
                    <a:pt x="2199614" y="540600"/>
                  </a:lnTo>
                  <a:lnTo>
                    <a:pt x="2199614" y="869505"/>
                  </a:lnTo>
                  <a:lnTo>
                    <a:pt x="2146503" y="933767"/>
                  </a:lnTo>
                  <a:lnTo>
                    <a:pt x="2146503" y="1523517"/>
                  </a:lnTo>
                  <a:lnTo>
                    <a:pt x="2049640" y="1523517"/>
                  </a:lnTo>
                  <a:lnTo>
                    <a:pt x="2049640" y="2143506"/>
                  </a:lnTo>
                  <a:lnTo>
                    <a:pt x="2002777" y="2200224"/>
                  </a:lnTo>
                  <a:lnTo>
                    <a:pt x="103111" y="2196439"/>
                  </a:lnTo>
                  <a:close/>
                </a:path>
              </a:pathLst>
            </a:custGeom>
            <a:ln w="9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object 41">
            <a:extLst>
              <a:ext uri="{FF2B5EF4-FFF2-40B4-BE49-F238E27FC236}">
                <a16:creationId xmlns:a16="http://schemas.microsoft.com/office/drawing/2014/main" id="{CAA2FE69-EA0B-4AAF-AA4D-411CD20003F3}"/>
              </a:ext>
            </a:extLst>
          </p:cNvPr>
          <p:cNvSpPr txBox="1"/>
          <p:nvPr/>
        </p:nvSpPr>
        <p:spPr>
          <a:xfrm>
            <a:off x="716495" y="2633043"/>
            <a:ext cx="1973580" cy="19184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98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REDU</a:t>
            </a:r>
            <a:r>
              <a:rPr lang="pt-BR" sz="1600" dirty="0">
                <a:solidFill>
                  <a:srgbClr val="FFFFFF"/>
                </a:solidFill>
                <a:latin typeface="Nobel BL Regular"/>
                <a:cs typeface="Nobel BL Regular"/>
              </a:rPr>
              <a:t>Z O TEMPO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lang="pt-BR" sz="1600" dirty="0">
                <a:solidFill>
                  <a:srgbClr val="FFFFFF"/>
                </a:solidFill>
                <a:latin typeface="Nobel BL Regular"/>
                <a:cs typeface="Nobel BL Regular"/>
              </a:rPr>
              <a:t>DE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INTERVEN</a:t>
            </a:r>
            <a:r>
              <a:rPr kumimoji="0" lang="pt-BR" sz="16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 </a:t>
            </a:r>
            <a:r>
              <a:rPr lang="pt-BR" sz="1600" dirty="0">
                <a:solidFill>
                  <a:srgbClr val="5DC5EC"/>
                </a:solidFill>
                <a:latin typeface="Nobel BL Regular"/>
                <a:cs typeface="Nobel BL Regular"/>
              </a:rPr>
              <a:t>TUDO EM UM ÚNICO PASSO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TransEpi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PRK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ganha tempo entre a remoção epitelial e o tratamento refrativo, o que reduz o tempo da intervenção  e possibilita fazer o cálculo, reconhecimento de íris e centralização do perfil de ablação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escolhoida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 em um único passo.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50" name="object 26">
            <a:extLst>
              <a:ext uri="{FF2B5EF4-FFF2-40B4-BE49-F238E27FC236}">
                <a16:creationId xmlns:a16="http://schemas.microsoft.com/office/drawing/2014/main" id="{D2872080-4707-4CDE-A93D-88BAD265A5DC}"/>
              </a:ext>
            </a:extLst>
          </p:cNvPr>
          <p:cNvSpPr/>
          <p:nvPr/>
        </p:nvSpPr>
        <p:spPr>
          <a:xfrm>
            <a:off x="4139727" y="4419600"/>
            <a:ext cx="93980" cy="885825"/>
          </a:xfrm>
          <a:custGeom>
            <a:avLst/>
            <a:gdLst/>
            <a:ahLst/>
            <a:cxnLst/>
            <a:rect l="l" t="t" r="r" b="b"/>
            <a:pathLst>
              <a:path w="93979" h="885825">
                <a:moveTo>
                  <a:pt x="93256" y="506018"/>
                </a:moveTo>
                <a:lnTo>
                  <a:pt x="12" y="505993"/>
                </a:lnTo>
                <a:lnTo>
                  <a:pt x="0" y="508406"/>
                </a:lnTo>
                <a:lnTo>
                  <a:pt x="93230" y="508431"/>
                </a:lnTo>
                <a:lnTo>
                  <a:pt x="93256" y="506018"/>
                </a:lnTo>
                <a:close/>
              </a:path>
              <a:path w="93979" h="885825">
                <a:moveTo>
                  <a:pt x="93256" y="503504"/>
                </a:moveTo>
                <a:lnTo>
                  <a:pt x="12" y="503478"/>
                </a:lnTo>
                <a:lnTo>
                  <a:pt x="0" y="505891"/>
                </a:lnTo>
                <a:lnTo>
                  <a:pt x="93230" y="505917"/>
                </a:lnTo>
                <a:lnTo>
                  <a:pt x="93256" y="503504"/>
                </a:lnTo>
                <a:close/>
              </a:path>
              <a:path w="93979" h="885825">
                <a:moveTo>
                  <a:pt x="93281" y="481939"/>
                </a:moveTo>
                <a:lnTo>
                  <a:pt x="93268" y="479526"/>
                </a:lnTo>
                <a:lnTo>
                  <a:pt x="38" y="479501"/>
                </a:lnTo>
                <a:lnTo>
                  <a:pt x="50" y="481914"/>
                </a:lnTo>
                <a:lnTo>
                  <a:pt x="93281" y="481939"/>
                </a:lnTo>
                <a:close/>
              </a:path>
              <a:path w="93979" h="885825">
                <a:moveTo>
                  <a:pt x="93281" y="479437"/>
                </a:moveTo>
                <a:lnTo>
                  <a:pt x="93268" y="477012"/>
                </a:lnTo>
                <a:lnTo>
                  <a:pt x="38" y="476986"/>
                </a:lnTo>
                <a:lnTo>
                  <a:pt x="50" y="479399"/>
                </a:lnTo>
                <a:lnTo>
                  <a:pt x="93281" y="479437"/>
                </a:lnTo>
                <a:close/>
              </a:path>
              <a:path w="93979" h="885825">
                <a:moveTo>
                  <a:pt x="93306" y="455447"/>
                </a:moveTo>
                <a:lnTo>
                  <a:pt x="93294" y="453034"/>
                </a:lnTo>
                <a:lnTo>
                  <a:pt x="63" y="453009"/>
                </a:lnTo>
                <a:lnTo>
                  <a:pt x="63" y="455422"/>
                </a:lnTo>
                <a:lnTo>
                  <a:pt x="93306" y="455447"/>
                </a:lnTo>
                <a:close/>
              </a:path>
              <a:path w="93979" h="885825">
                <a:moveTo>
                  <a:pt x="93306" y="452932"/>
                </a:moveTo>
                <a:lnTo>
                  <a:pt x="93294" y="450532"/>
                </a:lnTo>
                <a:lnTo>
                  <a:pt x="63" y="450494"/>
                </a:lnTo>
                <a:lnTo>
                  <a:pt x="63" y="452907"/>
                </a:lnTo>
                <a:lnTo>
                  <a:pt x="93306" y="452932"/>
                </a:lnTo>
                <a:close/>
              </a:path>
              <a:path w="93979" h="885825">
                <a:moveTo>
                  <a:pt x="93345" y="426529"/>
                </a:moveTo>
                <a:lnTo>
                  <a:pt x="114" y="426504"/>
                </a:lnTo>
                <a:lnTo>
                  <a:pt x="114" y="428917"/>
                </a:lnTo>
                <a:lnTo>
                  <a:pt x="93332" y="428942"/>
                </a:lnTo>
                <a:lnTo>
                  <a:pt x="93345" y="426529"/>
                </a:lnTo>
                <a:close/>
              </a:path>
              <a:path w="93979" h="885825">
                <a:moveTo>
                  <a:pt x="93345" y="424014"/>
                </a:moveTo>
                <a:lnTo>
                  <a:pt x="114" y="423989"/>
                </a:lnTo>
                <a:lnTo>
                  <a:pt x="114" y="426402"/>
                </a:lnTo>
                <a:lnTo>
                  <a:pt x="93332" y="426427"/>
                </a:lnTo>
                <a:lnTo>
                  <a:pt x="93345" y="424014"/>
                </a:lnTo>
                <a:close/>
              </a:path>
              <a:path w="93979" h="885825">
                <a:moveTo>
                  <a:pt x="93395" y="400037"/>
                </a:moveTo>
                <a:lnTo>
                  <a:pt x="165" y="399999"/>
                </a:lnTo>
                <a:lnTo>
                  <a:pt x="165" y="402412"/>
                </a:lnTo>
                <a:lnTo>
                  <a:pt x="93395" y="402437"/>
                </a:lnTo>
                <a:lnTo>
                  <a:pt x="93395" y="400037"/>
                </a:lnTo>
                <a:close/>
              </a:path>
              <a:path w="93979" h="885825">
                <a:moveTo>
                  <a:pt x="93395" y="397522"/>
                </a:moveTo>
                <a:lnTo>
                  <a:pt x="165" y="397497"/>
                </a:lnTo>
                <a:lnTo>
                  <a:pt x="165" y="399897"/>
                </a:lnTo>
                <a:lnTo>
                  <a:pt x="93395" y="399923"/>
                </a:lnTo>
                <a:lnTo>
                  <a:pt x="93395" y="397522"/>
                </a:lnTo>
                <a:close/>
              </a:path>
              <a:path w="93979" h="885825">
                <a:moveTo>
                  <a:pt x="93446" y="885291"/>
                </a:moveTo>
                <a:lnTo>
                  <a:pt x="93433" y="882878"/>
                </a:lnTo>
                <a:lnTo>
                  <a:pt x="203" y="882865"/>
                </a:lnTo>
                <a:lnTo>
                  <a:pt x="215" y="885266"/>
                </a:lnTo>
                <a:lnTo>
                  <a:pt x="93446" y="885291"/>
                </a:lnTo>
                <a:close/>
              </a:path>
              <a:path w="93979" h="885825">
                <a:moveTo>
                  <a:pt x="93446" y="882777"/>
                </a:moveTo>
                <a:lnTo>
                  <a:pt x="93433" y="880364"/>
                </a:lnTo>
                <a:lnTo>
                  <a:pt x="203" y="880351"/>
                </a:lnTo>
                <a:lnTo>
                  <a:pt x="215" y="882751"/>
                </a:lnTo>
                <a:lnTo>
                  <a:pt x="93446" y="882777"/>
                </a:lnTo>
                <a:close/>
              </a:path>
              <a:path w="93979" h="885825">
                <a:moveTo>
                  <a:pt x="93446" y="375932"/>
                </a:moveTo>
                <a:lnTo>
                  <a:pt x="93433" y="373532"/>
                </a:lnTo>
                <a:lnTo>
                  <a:pt x="203" y="373507"/>
                </a:lnTo>
                <a:lnTo>
                  <a:pt x="215" y="375907"/>
                </a:lnTo>
                <a:lnTo>
                  <a:pt x="93446" y="375932"/>
                </a:lnTo>
                <a:close/>
              </a:path>
              <a:path w="93979" h="885825">
                <a:moveTo>
                  <a:pt x="93446" y="373430"/>
                </a:moveTo>
                <a:lnTo>
                  <a:pt x="93433" y="371017"/>
                </a:lnTo>
                <a:lnTo>
                  <a:pt x="203" y="370992"/>
                </a:lnTo>
                <a:lnTo>
                  <a:pt x="215" y="373405"/>
                </a:lnTo>
                <a:lnTo>
                  <a:pt x="93446" y="373430"/>
                </a:lnTo>
                <a:close/>
              </a:path>
              <a:path w="93979" h="885825">
                <a:moveTo>
                  <a:pt x="93472" y="856373"/>
                </a:moveTo>
                <a:lnTo>
                  <a:pt x="241" y="856348"/>
                </a:lnTo>
                <a:lnTo>
                  <a:pt x="228" y="858761"/>
                </a:lnTo>
                <a:lnTo>
                  <a:pt x="93472" y="858786"/>
                </a:lnTo>
                <a:lnTo>
                  <a:pt x="93472" y="856373"/>
                </a:lnTo>
                <a:close/>
              </a:path>
              <a:path w="93979" h="885825">
                <a:moveTo>
                  <a:pt x="93472" y="853859"/>
                </a:moveTo>
                <a:lnTo>
                  <a:pt x="241" y="853833"/>
                </a:lnTo>
                <a:lnTo>
                  <a:pt x="228" y="856246"/>
                </a:lnTo>
                <a:lnTo>
                  <a:pt x="93472" y="856272"/>
                </a:lnTo>
                <a:lnTo>
                  <a:pt x="93472" y="853859"/>
                </a:lnTo>
                <a:close/>
              </a:path>
              <a:path w="93979" h="885825">
                <a:moveTo>
                  <a:pt x="93472" y="347014"/>
                </a:moveTo>
                <a:lnTo>
                  <a:pt x="241" y="346989"/>
                </a:lnTo>
                <a:lnTo>
                  <a:pt x="228" y="349415"/>
                </a:lnTo>
                <a:lnTo>
                  <a:pt x="93472" y="349440"/>
                </a:lnTo>
                <a:lnTo>
                  <a:pt x="93472" y="347014"/>
                </a:lnTo>
                <a:close/>
              </a:path>
              <a:path w="93979" h="885825">
                <a:moveTo>
                  <a:pt x="93472" y="344512"/>
                </a:moveTo>
                <a:lnTo>
                  <a:pt x="241" y="344487"/>
                </a:lnTo>
                <a:lnTo>
                  <a:pt x="228" y="346900"/>
                </a:lnTo>
                <a:lnTo>
                  <a:pt x="93472" y="346925"/>
                </a:lnTo>
                <a:lnTo>
                  <a:pt x="93472" y="344512"/>
                </a:lnTo>
                <a:close/>
              </a:path>
              <a:path w="93979" h="885825">
                <a:moveTo>
                  <a:pt x="93522" y="829881"/>
                </a:moveTo>
                <a:lnTo>
                  <a:pt x="279" y="829856"/>
                </a:lnTo>
                <a:lnTo>
                  <a:pt x="279" y="832269"/>
                </a:lnTo>
                <a:lnTo>
                  <a:pt x="93510" y="832294"/>
                </a:lnTo>
                <a:lnTo>
                  <a:pt x="93522" y="829881"/>
                </a:lnTo>
                <a:close/>
              </a:path>
              <a:path w="93979" h="885825">
                <a:moveTo>
                  <a:pt x="93522" y="827366"/>
                </a:moveTo>
                <a:lnTo>
                  <a:pt x="279" y="827354"/>
                </a:lnTo>
                <a:lnTo>
                  <a:pt x="279" y="829754"/>
                </a:lnTo>
                <a:lnTo>
                  <a:pt x="93510" y="829779"/>
                </a:lnTo>
                <a:lnTo>
                  <a:pt x="93522" y="827366"/>
                </a:lnTo>
                <a:close/>
              </a:path>
              <a:path w="93979" h="885825">
                <a:moveTo>
                  <a:pt x="93522" y="320535"/>
                </a:moveTo>
                <a:lnTo>
                  <a:pt x="279" y="320509"/>
                </a:lnTo>
                <a:lnTo>
                  <a:pt x="279" y="322910"/>
                </a:lnTo>
                <a:lnTo>
                  <a:pt x="93510" y="322935"/>
                </a:lnTo>
                <a:lnTo>
                  <a:pt x="93522" y="320535"/>
                </a:lnTo>
                <a:close/>
              </a:path>
              <a:path w="93979" h="885825">
                <a:moveTo>
                  <a:pt x="93522" y="318020"/>
                </a:moveTo>
                <a:lnTo>
                  <a:pt x="279" y="317995"/>
                </a:lnTo>
                <a:lnTo>
                  <a:pt x="279" y="320395"/>
                </a:lnTo>
                <a:lnTo>
                  <a:pt x="93510" y="320421"/>
                </a:lnTo>
                <a:lnTo>
                  <a:pt x="93522" y="318020"/>
                </a:lnTo>
                <a:close/>
              </a:path>
              <a:path w="93979" h="885825">
                <a:moveTo>
                  <a:pt x="93573" y="803389"/>
                </a:moveTo>
                <a:lnTo>
                  <a:pt x="342" y="803363"/>
                </a:lnTo>
                <a:lnTo>
                  <a:pt x="330" y="805776"/>
                </a:lnTo>
                <a:lnTo>
                  <a:pt x="93548" y="805802"/>
                </a:lnTo>
                <a:lnTo>
                  <a:pt x="93573" y="803389"/>
                </a:lnTo>
                <a:close/>
              </a:path>
              <a:path w="93979" h="885825">
                <a:moveTo>
                  <a:pt x="93573" y="800874"/>
                </a:moveTo>
                <a:lnTo>
                  <a:pt x="342" y="800849"/>
                </a:lnTo>
                <a:lnTo>
                  <a:pt x="330" y="803262"/>
                </a:lnTo>
                <a:lnTo>
                  <a:pt x="93548" y="803287"/>
                </a:lnTo>
                <a:lnTo>
                  <a:pt x="93573" y="800874"/>
                </a:lnTo>
                <a:close/>
              </a:path>
              <a:path w="93979" h="885825">
                <a:moveTo>
                  <a:pt x="93573" y="294030"/>
                </a:moveTo>
                <a:lnTo>
                  <a:pt x="342" y="294017"/>
                </a:lnTo>
                <a:lnTo>
                  <a:pt x="330" y="296418"/>
                </a:lnTo>
                <a:lnTo>
                  <a:pt x="93548" y="296443"/>
                </a:lnTo>
                <a:lnTo>
                  <a:pt x="93573" y="294030"/>
                </a:lnTo>
                <a:close/>
              </a:path>
              <a:path w="93979" h="885825">
                <a:moveTo>
                  <a:pt x="93573" y="291528"/>
                </a:moveTo>
                <a:lnTo>
                  <a:pt x="342" y="291503"/>
                </a:lnTo>
                <a:lnTo>
                  <a:pt x="330" y="293903"/>
                </a:lnTo>
                <a:lnTo>
                  <a:pt x="93548" y="293928"/>
                </a:lnTo>
                <a:lnTo>
                  <a:pt x="93573" y="291528"/>
                </a:lnTo>
                <a:close/>
              </a:path>
              <a:path w="93979" h="885825">
                <a:moveTo>
                  <a:pt x="93586" y="779284"/>
                </a:moveTo>
                <a:lnTo>
                  <a:pt x="93573" y="776871"/>
                </a:lnTo>
                <a:lnTo>
                  <a:pt x="342" y="776846"/>
                </a:lnTo>
                <a:lnTo>
                  <a:pt x="355" y="779259"/>
                </a:lnTo>
                <a:lnTo>
                  <a:pt x="93586" y="779284"/>
                </a:lnTo>
                <a:close/>
              </a:path>
              <a:path w="93979" h="885825">
                <a:moveTo>
                  <a:pt x="93586" y="776770"/>
                </a:moveTo>
                <a:lnTo>
                  <a:pt x="93573" y="774357"/>
                </a:lnTo>
                <a:lnTo>
                  <a:pt x="342" y="774331"/>
                </a:lnTo>
                <a:lnTo>
                  <a:pt x="355" y="776757"/>
                </a:lnTo>
                <a:lnTo>
                  <a:pt x="93586" y="776770"/>
                </a:lnTo>
                <a:close/>
              </a:path>
              <a:path w="93979" h="885825">
                <a:moveTo>
                  <a:pt x="93586" y="269951"/>
                </a:moveTo>
                <a:lnTo>
                  <a:pt x="93573" y="267525"/>
                </a:lnTo>
                <a:lnTo>
                  <a:pt x="342" y="267500"/>
                </a:lnTo>
                <a:lnTo>
                  <a:pt x="355" y="269925"/>
                </a:lnTo>
                <a:lnTo>
                  <a:pt x="93586" y="269951"/>
                </a:lnTo>
                <a:close/>
              </a:path>
              <a:path w="93979" h="885825">
                <a:moveTo>
                  <a:pt x="93586" y="267436"/>
                </a:moveTo>
                <a:lnTo>
                  <a:pt x="93573" y="265023"/>
                </a:lnTo>
                <a:lnTo>
                  <a:pt x="342" y="264998"/>
                </a:lnTo>
                <a:lnTo>
                  <a:pt x="355" y="267411"/>
                </a:lnTo>
                <a:lnTo>
                  <a:pt x="93586" y="267436"/>
                </a:lnTo>
                <a:close/>
              </a:path>
              <a:path w="93979" h="885825">
                <a:moveTo>
                  <a:pt x="93624" y="750379"/>
                </a:moveTo>
                <a:lnTo>
                  <a:pt x="393" y="750354"/>
                </a:lnTo>
                <a:lnTo>
                  <a:pt x="406" y="752767"/>
                </a:lnTo>
                <a:lnTo>
                  <a:pt x="93624" y="752792"/>
                </a:lnTo>
                <a:lnTo>
                  <a:pt x="93624" y="750379"/>
                </a:lnTo>
                <a:close/>
              </a:path>
              <a:path w="93979" h="885825">
                <a:moveTo>
                  <a:pt x="93624" y="747864"/>
                </a:moveTo>
                <a:lnTo>
                  <a:pt x="393" y="747839"/>
                </a:lnTo>
                <a:lnTo>
                  <a:pt x="406" y="750252"/>
                </a:lnTo>
                <a:lnTo>
                  <a:pt x="93624" y="750277"/>
                </a:lnTo>
                <a:lnTo>
                  <a:pt x="93624" y="747864"/>
                </a:lnTo>
                <a:close/>
              </a:path>
              <a:path w="93979" h="885825">
                <a:moveTo>
                  <a:pt x="93624" y="241020"/>
                </a:moveTo>
                <a:lnTo>
                  <a:pt x="393" y="240995"/>
                </a:lnTo>
                <a:lnTo>
                  <a:pt x="406" y="243420"/>
                </a:lnTo>
                <a:lnTo>
                  <a:pt x="93624" y="243433"/>
                </a:lnTo>
                <a:lnTo>
                  <a:pt x="93624" y="241020"/>
                </a:lnTo>
                <a:close/>
              </a:path>
              <a:path w="93979" h="885825">
                <a:moveTo>
                  <a:pt x="93624" y="238506"/>
                </a:moveTo>
                <a:lnTo>
                  <a:pt x="393" y="238480"/>
                </a:lnTo>
                <a:lnTo>
                  <a:pt x="406" y="240906"/>
                </a:lnTo>
                <a:lnTo>
                  <a:pt x="93624" y="240931"/>
                </a:lnTo>
                <a:lnTo>
                  <a:pt x="93624" y="238506"/>
                </a:lnTo>
                <a:close/>
              </a:path>
              <a:path w="93979" h="885825">
                <a:moveTo>
                  <a:pt x="93675" y="723887"/>
                </a:moveTo>
                <a:lnTo>
                  <a:pt x="444" y="723861"/>
                </a:lnTo>
                <a:lnTo>
                  <a:pt x="457" y="726274"/>
                </a:lnTo>
                <a:lnTo>
                  <a:pt x="93675" y="726287"/>
                </a:lnTo>
                <a:lnTo>
                  <a:pt x="93675" y="723887"/>
                </a:lnTo>
                <a:close/>
              </a:path>
              <a:path w="93979" h="885825">
                <a:moveTo>
                  <a:pt x="93675" y="721372"/>
                </a:moveTo>
                <a:lnTo>
                  <a:pt x="444" y="721347"/>
                </a:lnTo>
                <a:lnTo>
                  <a:pt x="457" y="723760"/>
                </a:lnTo>
                <a:lnTo>
                  <a:pt x="93675" y="723773"/>
                </a:lnTo>
                <a:lnTo>
                  <a:pt x="93675" y="721372"/>
                </a:lnTo>
                <a:close/>
              </a:path>
              <a:path w="93979" h="885825">
                <a:moveTo>
                  <a:pt x="93675" y="214528"/>
                </a:moveTo>
                <a:lnTo>
                  <a:pt x="444" y="214503"/>
                </a:lnTo>
                <a:lnTo>
                  <a:pt x="457" y="216916"/>
                </a:lnTo>
                <a:lnTo>
                  <a:pt x="93675" y="216941"/>
                </a:lnTo>
                <a:lnTo>
                  <a:pt x="93675" y="214528"/>
                </a:lnTo>
                <a:close/>
              </a:path>
              <a:path w="93979" h="885825">
                <a:moveTo>
                  <a:pt x="93675" y="212013"/>
                </a:moveTo>
                <a:lnTo>
                  <a:pt x="444" y="212001"/>
                </a:lnTo>
                <a:lnTo>
                  <a:pt x="457" y="214401"/>
                </a:lnTo>
                <a:lnTo>
                  <a:pt x="93675" y="214426"/>
                </a:lnTo>
                <a:lnTo>
                  <a:pt x="93675" y="212013"/>
                </a:lnTo>
                <a:close/>
              </a:path>
              <a:path w="93979" h="885825">
                <a:moveTo>
                  <a:pt x="93916" y="562368"/>
                </a:moveTo>
                <a:lnTo>
                  <a:pt x="673" y="562343"/>
                </a:lnTo>
                <a:lnTo>
                  <a:pt x="673" y="562622"/>
                </a:lnTo>
                <a:lnTo>
                  <a:pt x="482" y="562610"/>
                </a:lnTo>
                <a:lnTo>
                  <a:pt x="292" y="709295"/>
                </a:lnTo>
                <a:lnTo>
                  <a:pt x="292" y="711809"/>
                </a:lnTo>
                <a:lnTo>
                  <a:pt x="93484" y="711835"/>
                </a:lnTo>
                <a:lnTo>
                  <a:pt x="93484" y="709320"/>
                </a:lnTo>
                <a:lnTo>
                  <a:pt x="93687" y="567283"/>
                </a:lnTo>
                <a:lnTo>
                  <a:pt x="93891" y="567283"/>
                </a:lnTo>
                <a:lnTo>
                  <a:pt x="93916" y="564883"/>
                </a:lnTo>
                <a:lnTo>
                  <a:pt x="93675" y="564883"/>
                </a:lnTo>
                <a:lnTo>
                  <a:pt x="93891" y="564769"/>
                </a:lnTo>
                <a:lnTo>
                  <a:pt x="93916" y="562368"/>
                </a:lnTo>
                <a:close/>
              </a:path>
              <a:path w="93979" h="885825">
                <a:moveTo>
                  <a:pt x="93916" y="53022"/>
                </a:moveTo>
                <a:lnTo>
                  <a:pt x="673" y="52997"/>
                </a:lnTo>
                <a:lnTo>
                  <a:pt x="673" y="53276"/>
                </a:lnTo>
                <a:lnTo>
                  <a:pt x="482" y="53263"/>
                </a:lnTo>
                <a:lnTo>
                  <a:pt x="292" y="199948"/>
                </a:lnTo>
                <a:lnTo>
                  <a:pt x="292" y="202463"/>
                </a:lnTo>
                <a:lnTo>
                  <a:pt x="93484" y="202488"/>
                </a:lnTo>
                <a:lnTo>
                  <a:pt x="93484" y="199974"/>
                </a:lnTo>
                <a:lnTo>
                  <a:pt x="93687" y="57937"/>
                </a:lnTo>
                <a:lnTo>
                  <a:pt x="93891" y="57937"/>
                </a:lnTo>
                <a:lnTo>
                  <a:pt x="93916" y="55524"/>
                </a:lnTo>
                <a:lnTo>
                  <a:pt x="93675" y="55524"/>
                </a:lnTo>
                <a:lnTo>
                  <a:pt x="93891" y="55422"/>
                </a:lnTo>
                <a:lnTo>
                  <a:pt x="93916" y="53022"/>
                </a:lnTo>
                <a:close/>
              </a:path>
              <a:path w="93979" h="885825">
                <a:moveTo>
                  <a:pt x="93954" y="538378"/>
                </a:moveTo>
                <a:lnTo>
                  <a:pt x="736" y="538365"/>
                </a:lnTo>
                <a:lnTo>
                  <a:pt x="711" y="540766"/>
                </a:lnTo>
                <a:lnTo>
                  <a:pt x="93941" y="540791"/>
                </a:lnTo>
                <a:lnTo>
                  <a:pt x="93954" y="538378"/>
                </a:lnTo>
                <a:close/>
              </a:path>
              <a:path w="93979" h="885825">
                <a:moveTo>
                  <a:pt x="93954" y="535863"/>
                </a:moveTo>
                <a:lnTo>
                  <a:pt x="736" y="535851"/>
                </a:lnTo>
                <a:lnTo>
                  <a:pt x="711" y="538251"/>
                </a:lnTo>
                <a:lnTo>
                  <a:pt x="93941" y="538276"/>
                </a:lnTo>
                <a:lnTo>
                  <a:pt x="93954" y="535863"/>
                </a:lnTo>
                <a:close/>
              </a:path>
              <a:path w="93979" h="885825">
                <a:moveTo>
                  <a:pt x="93954" y="29032"/>
                </a:moveTo>
                <a:lnTo>
                  <a:pt x="736" y="29006"/>
                </a:lnTo>
                <a:lnTo>
                  <a:pt x="711" y="31419"/>
                </a:lnTo>
                <a:lnTo>
                  <a:pt x="93941" y="31445"/>
                </a:lnTo>
                <a:lnTo>
                  <a:pt x="93954" y="29032"/>
                </a:lnTo>
                <a:close/>
              </a:path>
              <a:path w="93979" h="885825">
                <a:moveTo>
                  <a:pt x="93954" y="26517"/>
                </a:moveTo>
                <a:lnTo>
                  <a:pt x="736" y="26492"/>
                </a:lnTo>
                <a:lnTo>
                  <a:pt x="711" y="28905"/>
                </a:lnTo>
                <a:lnTo>
                  <a:pt x="93941" y="28930"/>
                </a:lnTo>
                <a:lnTo>
                  <a:pt x="93954" y="26517"/>
                </a:lnTo>
                <a:close/>
              </a:path>
              <a:path w="93979" h="885825">
                <a:moveTo>
                  <a:pt x="93980" y="511886"/>
                </a:moveTo>
                <a:lnTo>
                  <a:pt x="749" y="511860"/>
                </a:lnTo>
                <a:lnTo>
                  <a:pt x="762" y="514273"/>
                </a:lnTo>
                <a:lnTo>
                  <a:pt x="93980" y="514299"/>
                </a:lnTo>
                <a:lnTo>
                  <a:pt x="93980" y="511886"/>
                </a:lnTo>
                <a:close/>
              </a:path>
              <a:path w="93979" h="885825">
                <a:moveTo>
                  <a:pt x="93980" y="509371"/>
                </a:moveTo>
                <a:lnTo>
                  <a:pt x="749" y="509346"/>
                </a:lnTo>
                <a:lnTo>
                  <a:pt x="762" y="511759"/>
                </a:lnTo>
                <a:lnTo>
                  <a:pt x="93980" y="511784"/>
                </a:lnTo>
                <a:lnTo>
                  <a:pt x="93980" y="509371"/>
                </a:lnTo>
                <a:close/>
              </a:path>
              <a:path w="93979" h="885825">
                <a:moveTo>
                  <a:pt x="93980" y="2540"/>
                </a:moveTo>
                <a:lnTo>
                  <a:pt x="749" y="2514"/>
                </a:lnTo>
                <a:lnTo>
                  <a:pt x="762" y="4914"/>
                </a:lnTo>
                <a:lnTo>
                  <a:pt x="93980" y="4940"/>
                </a:lnTo>
                <a:lnTo>
                  <a:pt x="93980" y="2540"/>
                </a:lnTo>
                <a:close/>
              </a:path>
              <a:path w="93979" h="885825">
                <a:moveTo>
                  <a:pt x="93980" y="25"/>
                </a:moveTo>
                <a:lnTo>
                  <a:pt x="749" y="0"/>
                </a:lnTo>
                <a:lnTo>
                  <a:pt x="762" y="2400"/>
                </a:lnTo>
                <a:lnTo>
                  <a:pt x="93980" y="2425"/>
                </a:lnTo>
                <a:lnTo>
                  <a:pt x="93980" y="25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34">
            <a:extLst>
              <a:ext uri="{FF2B5EF4-FFF2-40B4-BE49-F238E27FC236}">
                <a16:creationId xmlns:a16="http://schemas.microsoft.com/office/drawing/2014/main" id="{A88377F5-23C9-4B79-AD76-02C477DD88B2}"/>
              </a:ext>
            </a:extLst>
          </p:cNvPr>
          <p:cNvSpPr txBox="1"/>
          <p:nvPr/>
        </p:nvSpPr>
        <p:spPr>
          <a:xfrm>
            <a:off x="4404125" y="4419600"/>
            <a:ext cx="6759657" cy="15755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spc="10" dirty="0">
                <a:solidFill>
                  <a:srgbClr val="5DC5EC"/>
                </a:solidFill>
                <a:latin typeface="Nobel BL Regular"/>
                <a:cs typeface="Nobel BL Regular"/>
              </a:rPr>
              <a:t>SEM </a:t>
            </a:r>
            <a:r>
              <a:rPr lang="pt-BR" sz="2400" spc="-10" dirty="0">
                <a:solidFill>
                  <a:srgbClr val="5DC5EC"/>
                </a:solidFill>
                <a:latin typeface="Nobel BL Regular"/>
                <a:cs typeface="Nobel BL Regular"/>
              </a:rPr>
              <a:t>ÁLCOOL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1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Helvetica-Light"/>
                <a:cs typeface="Helvetica-Light"/>
              </a:rPr>
              <a:t>Esta combinação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, </a:t>
            </a:r>
            <a:r>
              <a:rPr kumimoji="0" sz="18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compar</a:t>
            </a:r>
            <a:r>
              <a:rPr kumimoji="0" lang="pt-BR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ada ao PRK convencional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, </a:t>
            </a:r>
            <a:r>
              <a:rPr kumimoji="0" lang="pt-BR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foi projetada para personalizar o tamanho da remoção epitelial necessária para ablação do estroma, assim como permite ao cirurgião fazer o procedimento </a:t>
            </a:r>
            <a:r>
              <a:rPr lang="pt-BR" b="1" dirty="0">
                <a:solidFill>
                  <a:prstClr val="black"/>
                </a:solidFill>
                <a:latin typeface="Helvetica-Light"/>
                <a:cs typeface="Helvetica-Light"/>
              </a:rPr>
              <a:t>sem o uso de álcool.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0">
            <a:extLst>
              <a:ext uri="{FF2B5EF4-FFF2-40B4-BE49-F238E27FC236}">
                <a16:creationId xmlns:a16="http://schemas.microsoft.com/office/drawing/2014/main" id="{93DA2CA5-3DB0-B32D-04DF-EF59B1F00A07}"/>
              </a:ext>
            </a:extLst>
          </p:cNvPr>
          <p:cNvSpPr/>
          <p:nvPr/>
        </p:nvSpPr>
        <p:spPr>
          <a:xfrm>
            <a:off x="599736" y="253602"/>
            <a:ext cx="4829373" cy="924560"/>
          </a:xfrm>
          <a:custGeom>
            <a:avLst/>
            <a:gdLst/>
            <a:ahLst/>
            <a:cxnLst/>
            <a:rect l="l" t="t" r="r" b="b"/>
            <a:pathLst>
              <a:path w="4342765" h="924560">
                <a:moveTo>
                  <a:pt x="4342688" y="0"/>
                </a:moveTo>
                <a:lnTo>
                  <a:pt x="0" y="0"/>
                </a:lnTo>
                <a:lnTo>
                  <a:pt x="0" y="773391"/>
                </a:lnTo>
                <a:lnTo>
                  <a:pt x="909726" y="773391"/>
                </a:lnTo>
                <a:lnTo>
                  <a:pt x="1060843" y="924509"/>
                </a:lnTo>
                <a:lnTo>
                  <a:pt x="1211961" y="773391"/>
                </a:lnTo>
                <a:lnTo>
                  <a:pt x="4297718" y="773391"/>
                </a:lnTo>
                <a:lnTo>
                  <a:pt x="4342688" y="0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EB066A6-978B-F9C5-6BB9-A2E6030CE5D8}"/>
              </a:ext>
            </a:extLst>
          </p:cNvPr>
          <p:cNvSpPr/>
          <p:nvPr/>
        </p:nvSpPr>
        <p:spPr>
          <a:xfrm>
            <a:off x="0" y="5858999"/>
            <a:ext cx="12193193" cy="99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n 44">
            <a:extLst>
              <a:ext uri="{FF2B5EF4-FFF2-40B4-BE49-F238E27FC236}">
                <a16:creationId xmlns:a16="http://schemas.microsoft.com/office/drawing/2014/main" id="{97520D0F-C175-B653-EE7D-59566D6EF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19800"/>
            <a:ext cx="2021094" cy="595690"/>
          </a:xfrm>
          <a:prstGeom prst="rect">
            <a:avLst/>
          </a:prstGeom>
        </p:spPr>
      </p:pic>
      <p:sp>
        <p:nvSpPr>
          <p:cNvPr id="10" name="object 17">
            <a:extLst>
              <a:ext uri="{FF2B5EF4-FFF2-40B4-BE49-F238E27FC236}">
                <a16:creationId xmlns:a16="http://schemas.microsoft.com/office/drawing/2014/main" id="{DC433881-76FF-537E-21EF-108A20BB5E48}"/>
              </a:ext>
            </a:extLst>
          </p:cNvPr>
          <p:cNvSpPr txBox="1"/>
          <p:nvPr/>
        </p:nvSpPr>
        <p:spPr>
          <a:xfrm>
            <a:off x="599737" y="322038"/>
            <a:ext cx="9243695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87930" algn="l"/>
              </a:tabLst>
              <a:defRPr/>
            </a:pPr>
            <a:r>
              <a:rPr kumimoji="0" lang="fr-FR" sz="3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App SUPRACOR</a:t>
            </a:r>
            <a:r>
              <a:rPr kumimoji="0" lang="fr-FR" sz="2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TM</a:t>
            </a:r>
            <a:r>
              <a:rPr kumimoji="0" lang="fr-FR" sz="3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 para iOS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13" name="object 33">
            <a:extLst>
              <a:ext uri="{FF2B5EF4-FFF2-40B4-BE49-F238E27FC236}">
                <a16:creationId xmlns:a16="http://schemas.microsoft.com/office/drawing/2014/main" id="{95B89331-45B6-F41E-0889-6B75D1E4D81E}"/>
              </a:ext>
            </a:extLst>
          </p:cNvPr>
          <p:cNvSpPr/>
          <p:nvPr/>
        </p:nvSpPr>
        <p:spPr>
          <a:xfrm>
            <a:off x="801789" y="1224599"/>
            <a:ext cx="93980" cy="582295"/>
          </a:xfrm>
          <a:custGeom>
            <a:avLst/>
            <a:gdLst/>
            <a:ahLst/>
            <a:cxnLst/>
            <a:rect l="l" t="t" r="r" b="b"/>
            <a:pathLst>
              <a:path w="93980" h="582294">
                <a:moveTo>
                  <a:pt x="93230" y="578878"/>
                </a:moveTo>
                <a:lnTo>
                  <a:pt x="0" y="578853"/>
                </a:lnTo>
                <a:lnTo>
                  <a:pt x="0" y="582142"/>
                </a:lnTo>
                <a:lnTo>
                  <a:pt x="93218" y="582180"/>
                </a:lnTo>
                <a:lnTo>
                  <a:pt x="93230" y="578878"/>
                </a:lnTo>
                <a:close/>
              </a:path>
              <a:path w="93980" h="582294">
                <a:moveTo>
                  <a:pt x="93281" y="546150"/>
                </a:moveTo>
                <a:lnTo>
                  <a:pt x="50" y="546125"/>
                </a:lnTo>
                <a:lnTo>
                  <a:pt x="50" y="549402"/>
                </a:lnTo>
                <a:lnTo>
                  <a:pt x="93281" y="549440"/>
                </a:lnTo>
                <a:lnTo>
                  <a:pt x="93281" y="546150"/>
                </a:lnTo>
                <a:close/>
              </a:path>
              <a:path w="93980" h="582294">
                <a:moveTo>
                  <a:pt x="93281" y="542709"/>
                </a:moveTo>
                <a:lnTo>
                  <a:pt x="50" y="542683"/>
                </a:lnTo>
                <a:lnTo>
                  <a:pt x="50" y="545960"/>
                </a:lnTo>
                <a:lnTo>
                  <a:pt x="93281" y="545998"/>
                </a:lnTo>
                <a:lnTo>
                  <a:pt x="93281" y="542709"/>
                </a:lnTo>
                <a:close/>
              </a:path>
              <a:path w="93980" h="582294">
                <a:moveTo>
                  <a:pt x="93319" y="513257"/>
                </a:moveTo>
                <a:lnTo>
                  <a:pt x="93306" y="509968"/>
                </a:lnTo>
                <a:lnTo>
                  <a:pt x="76" y="509943"/>
                </a:lnTo>
                <a:lnTo>
                  <a:pt x="88" y="513219"/>
                </a:lnTo>
                <a:lnTo>
                  <a:pt x="93319" y="513257"/>
                </a:lnTo>
                <a:close/>
              </a:path>
              <a:path w="93980" h="582294">
                <a:moveTo>
                  <a:pt x="93319" y="509828"/>
                </a:moveTo>
                <a:lnTo>
                  <a:pt x="93306" y="506539"/>
                </a:lnTo>
                <a:lnTo>
                  <a:pt x="76" y="506514"/>
                </a:lnTo>
                <a:lnTo>
                  <a:pt x="88" y="509790"/>
                </a:lnTo>
                <a:lnTo>
                  <a:pt x="93319" y="509828"/>
                </a:lnTo>
                <a:close/>
              </a:path>
              <a:path w="93980" h="582294">
                <a:moveTo>
                  <a:pt x="93357" y="473773"/>
                </a:moveTo>
                <a:lnTo>
                  <a:pt x="114" y="473748"/>
                </a:lnTo>
                <a:lnTo>
                  <a:pt x="101" y="477037"/>
                </a:lnTo>
                <a:lnTo>
                  <a:pt x="93345" y="477075"/>
                </a:lnTo>
                <a:lnTo>
                  <a:pt x="93357" y="473773"/>
                </a:lnTo>
                <a:close/>
              </a:path>
              <a:path w="93980" h="582294">
                <a:moveTo>
                  <a:pt x="93357" y="470331"/>
                </a:moveTo>
                <a:lnTo>
                  <a:pt x="114" y="470306"/>
                </a:lnTo>
                <a:lnTo>
                  <a:pt x="101" y="473595"/>
                </a:lnTo>
                <a:lnTo>
                  <a:pt x="93345" y="473633"/>
                </a:lnTo>
                <a:lnTo>
                  <a:pt x="93357" y="470331"/>
                </a:lnTo>
                <a:close/>
              </a:path>
              <a:path w="93980" h="582294">
                <a:moveTo>
                  <a:pt x="93421" y="437603"/>
                </a:moveTo>
                <a:lnTo>
                  <a:pt x="165" y="437578"/>
                </a:lnTo>
                <a:lnTo>
                  <a:pt x="165" y="440867"/>
                </a:lnTo>
                <a:lnTo>
                  <a:pt x="93395" y="440893"/>
                </a:lnTo>
                <a:lnTo>
                  <a:pt x="93421" y="437603"/>
                </a:lnTo>
                <a:close/>
              </a:path>
              <a:path w="93980" h="582294">
                <a:moveTo>
                  <a:pt x="93421" y="434162"/>
                </a:moveTo>
                <a:lnTo>
                  <a:pt x="165" y="434149"/>
                </a:lnTo>
                <a:lnTo>
                  <a:pt x="165" y="437426"/>
                </a:lnTo>
                <a:lnTo>
                  <a:pt x="93395" y="437464"/>
                </a:lnTo>
                <a:lnTo>
                  <a:pt x="93421" y="434162"/>
                </a:lnTo>
                <a:close/>
              </a:path>
              <a:path w="93980" h="582294">
                <a:moveTo>
                  <a:pt x="93446" y="401421"/>
                </a:moveTo>
                <a:lnTo>
                  <a:pt x="215" y="401396"/>
                </a:lnTo>
                <a:lnTo>
                  <a:pt x="203" y="404685"/>
                </a:lnTo>
                <a:lnTo>
                  <a:pt x="93421" y="404723"/>
                </a:lnTo>
                <a:lnTo>
                  <a:pt x="93446" y="401421"/>
                </a:lnTo>
                <a:close/>
              </a:path>
              <a:path w="93980" h="582294">
                <a:moveTo>
                  <a:pt x="93446" y="397992"/>
                </a:moveTo>
                <a:lnTo>
                  <a:pt x="215" y="397967"/>
                </a:lnTo>
                <a:lnTo>
                  <a:pt x="203" y="401256"/>
                </a:lnTo>
                <a:lnTo>
                  <a:pt x="93421" y="401281"/>
                </a:lnTo>
                <a:lnTo>
                  <a:pt x="93446" y="397992"/>
                </a:lnTo>
                <a:close/>
              </a:path>
              <a:path w="93980" h="582294">
                <a:moveTo>
                  <a:pt x="93472" y="368554"/>
                </a:moveTo>
                <a:lnTo>
                  <a:pt x="93459" y="365252"/>
                </a:lnTo>
                <a:lnTo>
                  <a:pt x="228" y="365213"/>
                </a:lnTo>
                <a:lnTo>
                  <a:pt x="241" y="368515"/>
                </a:lnTo>
                <a:lnTo>
                  <a:pt x="93472" y="368554"/>
                </a:lnTo>
                <a:close/>
              </a:path>
              <a:path w="93980" h="582294">
                <a:moveTo>
                  <a:pt x="93472" y="365112"/>
                </a:moveTo>
                <a:lnTo>
                  <a:pt x="93459" y="361823"/>
                </a:lnTo>
                <a:lnTo>
                  <a:pt x="228" y="361784"/>
                </a:lnTo>
                <a:lnTo>
                  <a:pt x="241" y="365086"/>
                </a:lnTo>
                <a:lnTo>
                  <a:pt x="93472" y="365112"/>
                </a:lnTo>
                <a:close/>
              </a:path>
              <a:path w="93980" h="582294">
                <a:moveTo>
                  <a:pt x="93510" y="329069"/>
                </a:moveTo>
                <a:lnTo>
                  <a:pt x="279" y="329031"/>
                </a:lnTo>
                <a:lnTo>
                  <a:pt x="292" y="332333"/>
                </a:lnTo>
                <a:lnTo>
                  <a:pt x="93510" y="332359"/>
                </a:lnTo>
                <a:lnTo>
                  <a:pt x="93510" y="329069"/>
                </a:lnTo>
                <a:close/>
              </a:path>
              <a:path w="93980" h="582294">
                <a:moveTo>
                  <a:pt x="93510" y="325628"/>
                </a:moveTo>
                <a:lnTo>
                  <a:pt x="279" y="325602"/>
                </a:lnTo>
                <a:lnTo>
                  <a:pt x="292" y="328904"/>
                </a:lnTo>
                <a:lnTo>
                  <a:pt x="93510" y="328930"/>
                </a:lnTo>
                <a:lnTo>
                  <a:pt x="93510" y="325628"/>
                </a:lnTo>
                <a:close/>
              </a:path>
              <a:path w="93980" h="582294">
                <a:moveTo>
                  <a:pt x="93548" y="292887"/>
                </a:moveTo>
                <a:lnTo>
                  <a:pt x="317" y="292874"/>
                </a:lnTo>
                <a:lnTo>
                  <a:pt x="330" y="296151"/>
                </a:lnTo>
                <a:lnTo>
                  <a:pt x="93548" y="296189"/>
                </a:lnTo>
                <a:lnTo>
                  <a:pt x="93548" y="292887"/>
                </a:lnTo>
                <a:close/>
              </a:path>
              <a:path w="93980" h="582294">
                <a:moveTo>
                  <a:pt x="93548" y="289458"/>
                </a:moveTo>
                <a:lnTo>
                  <a:pt x="317" y="289433"/>
                </a:lnTo>
                <a:lnTo>
                  <a:pt x="330" y="292722"/>
                </a:lnTo>
                <a:lnTo>
                  <a:pt x="93548" y="292747"/>
                </a:lnTo>
                <a:lnTo>
                  <a:pt x="93548" y="289458"/>
                </a:lnTo>
                <a:close/>
              </a:path>
              <a:path w="93980" h="582294">
                <a:moveTo>
                  <a:pt x="93789" y="72377"/>
                </a:moveTo>
                <a:lnTo>
                  <a:pt x="546" y="72364"/>
                </a:lnTo>
                <a:lnTo>
                  <a:pt x="546" y="72745"/>
                </a:lnTo>
                <a:lnTo>
                  <a:pt x="368" y="72732"/>
                </a:lnTo>
                <a:lnTo>
                  <a:pt x="177" y="272986"/>
                </a:lnTo>
                <a:lnTo>
                  <a:pt x="177" y="276415"/>
                </a:lnTo>
                <a:lnTo>
                  <a:pt x="93370" y="276440"/>
                </a:lnTo>
                <a:lnTo>
                  <a:pt x="93370" y="273011"/>
                </a:lnTo>
                <a:lnTo>
                  <a:pt x="93573" y="79108"/>
                </a:lnTo>
                <a:lnTo>
                  <a:pt x="93764" y="79108"/>
                </a:lnTo>
                <a:lnTo>
                  <a:pt x="93789" y="75806"/>
                </a:lnTo>
                <a:lnTo>
                  <a:pt x="93560" y="75806"/>
                </a:lnTo>
                <a:lnTo>
                  <a:pt x="93573" y="75666"/>
                </a:lnTo>
                <a:lnTo>
                  <a:pt x="93764" y="75666"/>
                </a:lnTo>
                <a:lnTo>
                  <a:pt x="93789" y="72377"/>
                </a:lnTo>
                <a:close/>
              </a:path>
              <a:path w="93980" h="582294">
                <a:moveTo>
                  <a:pt x="93840" y="39636"/>
                </a:moveTo>
                <a:lnTo>
                  <a:pt x="622" y="39611"/>
                </a:lnTo>
                <a:lnTo>
                  <a:pt x="596" y="42900"/>
                </a:lnTo>
                <a:lnTo>
                  <a:pt x="93827" y="42938"/>
                </a:lnTo>
                <a:lnTo>
                  <a:pt x="93840" y="39636"/>
                </a:lnTo>
                <a:close/>
              </a:path>
              <a:path w="93980" h="582294">
                <a:moveTo>
                  <a:pt x="93840" y="36207"/>
                </a:moveTo>
                <a:lnTo>
                  <a:pt x="622" y="36182"/>
                </a:lnTo>
                <a:lnTo>
                  <a:pt x="596" y="39471"/>
                </a:lnTo>
                <a:lnTo>
                  <a:pt x="93827" y="39509"/>
                </a:lnTo>
                <a:lnTo>
                  <a:pt x="93840" y="36207"/>
                </a:lnTo>
                <a:close/>
              </a:path>
              <a:path w="93980" h="582294">
                <a:moveTo>
                  <a:pt x="93878" y="6743"/>
                </a:moveTo>
                <a:lnTo>
                  <a:pt x="93865" y="3454"/>
                </a:lnTo>
                <a:lnTo>
                  <a:pt x="635" y="3429"/>
                </a:lnTo>
                <a:lnTo>
                  <a:pt x="647" y="6718"/>
                </a:lnTo>
                <a:lnTo>
                  <a:pt x="93878" y="6743"/>
                </a:lnTo>
                <a:close/>
              </a:path>
              <a:path w="93980" h="582294">
                <a:moveTo>
                  <a:pt x="93878" y="3314"/>
                </a:moveTo>
                <a:lnTo>
                  <a:pt x="93865" y="25"/>
                </a:lnTo>
                <a:lnTo>
                  <a:pt x="635" y="0"/>
                </a:lnTo>
                <a:lnTo>
                  <a:pt x="647" y="3276"/>
                </a:lnTo>
                <a:lnTo>
                  <a:pt x="93878" y="3314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27">
            <a:extLst>
              <a:ext uri="{FF2B5EF4-FFF2-40B4-BE49-F238E27FC236}">
                <a16:creationId xmlns:a16="http://schemas.microsoft.com/office/drawing/2014/main" id="{3B042539-47E0-CD1C-1820-20CA661DA043}"/>
              </a:ext>
            </a:extLst>
          </p:cNvPr>
          <p:cNvSpPr txBox="1"/>
          <p:nvPr/>
        </p:nvSpPr>
        <p:spPr>
          <a:xfrm>
            <a:off x="302600" y="1153702"/>
            <a:ext cx="1317861" cy="44875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5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SUPRACOR</a:t>
            </a:r>
            <a:r>
              <a:rPr kumimoji="0" lang="es-ES" sz="4400" b="1" i="0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TM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  <a:p>
            <a:pPr marL="12700" marR="0" lvl="0" indent="0" algn="l" defTabSz="914400" rtl="0" eaLnBrk="1" fontAlgn="auto" latinLnBrk="0" hangingPunct="1">
              <a:lnSpc>
                <a:spcPts val="5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37097FB-A3AF-261B-998F-B68F817BB3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" r="40129"/>
          <a:stretch/>
        </p:blipFill>
        <p:spPr>
          <a:xfrm>
            <a:off x="10232137" y="180195"/>
            <a:ext cx="1959863" cy="3395132"/>
          </a:xfrm>
          <a:prstGeom prst="rect">
            <a:avLst/>
          </a:prstGeom>
        </p:spPr>
      </p:pic>
      <p:pic>
        <p:nvPicPr>
          <p:cNvPr id="17" name="Imagem 1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02713109-F3AF-325F-1851-42DFD6A1C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62" y="1218783"/>
            <a:ext cx="1674646" cy="29771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1" name="Imagem 2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364A9129-73B7-1E75-144C-1BD5CA757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732" y="1412283"/>
            <a:ext cx="1793449" cy="31883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E2E6DCAD-44C9-851E-BC7F-98A382E320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" b="25"/>
          <a:stretch/>
        </p:blipFill>
        <p:spPr>
          <a:xfrm>
            <a:off x="4236957" y="1593018"/>
            <a:ext cx="1838498" cy="32684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3A1DC804-A9CD-6F84-868D-6FEF2D0230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" b="25"/>
          <a:stretch/>
        </p:blipFill>
        <p:spPr>
          <a:xfrm>
            <a:off x="5832391" y="1793683"/>
            <a:ext cx="1838498" cy="32684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53C70E63-E2D6-FBEA-A2C5-03BDC750AD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" b="25"/>
          <a:stretch/>
        </p:blipFill>
        <p:spPr>
          <a:xfrm>
            <a:off x="7431634" y="1994348"/>
            <a:ext cx="1838498" cy="32684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FFBBC24-929A-A613-C4F4-6C435B22AF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1" b="6031"/>
          <a:stretch/>
        </p:blipFill>
        <p:spPr>
          <a:xfrm>
            <a:off x="8990998" y="2198191"/>
            <a:ext cx="2817677" cy="44050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0" name="Imagem 29" descr="Ícone&#10;&#10;Descrição gerada automaticamente">
            <a:extLst>
              <a:ext uri="{FF2B5EF4-FFF2-40B4-BE49-F238E27FC236}">
                <a16:creationId xmlns:a16="http://schemas.microsoft.com/office/drawing/2014/main" id="{0988B6DD-2E0B-D54F-8F87-CD60DAAFA5C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0643" y1="61643" x2="50643" y2="61643"/>
                        <a14:foregroundMark x1="50643" y1="61643" x2="50643" y2="61643"/>
                        <a14:foregroundMark x1="50643" y1="61643" x2="50643" y2="61643"/>
                        <a14:foregroundMark x1="41286" y1="52857" x2="41500" y2="31786"/>
                        <a14:foregroundMark x1="41500" y1="31786" x2="46786" y2="24000"/>
                        <a14:foregroundMark x1="46786" y1="24000" x2="48929" y2="45143"/>
                        <a14:foregroundMark x1="48929" y1="45143" x2="55571" y2="39714"/>
                        <a14:foregroundMark x1="55571" y1="39714" x2="58929" y2="47857"/>
                        <a14:foregroundMark x1="58929" y1="47857" x2="68714" y2="45500"/>
                        <a14:foregroundMark x1="68714" y1="45500" x2="70643" y2="57786"/>
                        <a14:foregroundMark x1="70643" y1="57786" x2="64500" y2="76714"/>
                        <a14:foregroundMark x1="64500" y1="76714" x2="54714" y2="79714"/>
                        <a14:foregroundMark x1="54714" y1="79714" x2="45643" y2="79571"/>
                        <a14:foregroundMark x1="45643" y1="79571" x2="32500" y2="56071"/>
                        <a14:foregroundMark x1="32500" y1="56071" x2="31143" y2="46786"/>
                        <a14:foregroundMark x1="31143" y1="46786" x2="40429" y2="48500"/>
                        <a14:foregroundMark x1="40429" y1="48500" x2="40929" y2="50500"/>
                        <a14:backgroundMark x1="12286" y1="27143" x2="12286" y2="27143"/>
                        <a14:backgroundMark x1="12286" y1="27143" x2="12286" y2="27143"/>
                        <a14:backgroundMark x1="12286" y1="27143" x2="24643" y2="29643"/>
                        <a14:backgroundMark x1="24643" y1="29643" x2="21429" y2="23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l="20606" t="16612" r="22757" b="13210"/>
          <a:stretch/>
        </p:blipFill>
        <p:spPr>
          <a:xfrm>
            <a:off x="8106490" y="5015248"/>
            <a:ext cx="619668" cy="767819"/>
          </a:xfrm>
          <a:prstGeom prst="rect">
            <a:avLst/>
          </a:prstGeom>
        </p:spPr>
      </p:pic>
      <p:pic>
        <p:nvPicPr>
          <p:cNvPr id="31" name="Imagem 30" descr="Ícone&#10;&#10;Descrição gerada automaticamente">
            <a:extLst>
              <a:ext uri="{FF2B5EF4-FFF2-40B4-BE49-F238E27FC236}">
                <a16:creationId xmlns:a16="http://schemas.microsoft.com/office/drawing/2014/main" id="{CF86B08D-909D-5E35-01F8-021E9E64088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0643" y1="61643" x2="50643" y2="61643"/>
                        <a14:foregroundMark x1="50643" y1="61643" x2="50643" y2="61643"/>
                        <a14:foregroundMark x1="50643" y1="61643" x2="50643" y2="61643"/>
                        <a14:foregroundMark x1="41286" y1="52857" x2="41500" y2="31786"/>
                        <a14:foregroundMark x1="41500" y1="31786" x2="46786" y2="24000"/>
                        <a14:foregroundMark x1="46786" y1="24000" x2="48929" y2="45143"/>
                        <a14:foregroundMark x1="48929" y1="45143" x2="55571" y2="39714"/>
                        <a14:foregroundMark x1="55571" y1="39714" x2="58929" y2="47857"/>
                        <a14:foregroundMark x1="58929" y1="47857" x2="68714" y2="45500"/>
                        <a14:foregroundMark x1="68714" y1="45500" x2="70643" y2="57786"/>
                        <a14:foregroundMark x1="70643" y1="57786" x2="64500" y2="76714"/>
                        <a14:foregroundMark x1="64500" y1="76714" x2="54714" y2="79714"/>
                        <a14:foregroundMark x1="54714" y1="79714" x2="45643" y2="79571"/>
                        <a14:foregroundMark x1="45643" y1="79571" x2="32500" y2="56071"/>
                        <a14:foregroundMark x1="32500" y1="56071" x2="31143" y2="46786"/>
                        <a14:foregroundMark x1="31143" y1="46786" x2="40429" y2="48500"/>
                        <a14:foregroundMark x1="40429" y1="48500" x2="40929" y2="50500"/>
                        <a14:backgroundMark x1="12286" y1="27143" x2="12286" y2="27143"/>
                        <a14:backgroundMark x1="12286" y1="27143" x2="12286" y2="27143"/>
                        <a14:backgroundMark x1="12286" y1="27143" x2="24643" y2="29643"/>
                        <a14:backgroundMark x1="24643" y1="29643" x2="21429" y2="23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l="20606" t="16612" r="22757" b="13210"/>
          <a:stretch/>
        </p:blipFill>
        <p:spPr>
          <a:xfrm>
            <a:off x="3186389" y="3260776"/>
            <a:ext cx="619668" cy="767819"/>
          </a:xfrm>
          <a:prstGeom prst="rect">
            <a:avLst/>
          </a:prstGeom>
        </p:spPr>
      </p:pic>
      <p:pic>
        <p:nvPicPr>
          <p:cNvPr id="32" name="Imagem 31" descr="Ícone&#10;&#10;Descrição gerada automaticamente">
            <a:extLst>
              <a:ext uri="{FF2B5EF4-FFF2-40B4-BE49-F238E27FC236}">
                <a16:creationId xmlns:a16="http://schemas.microsoft.com/office/drawing/2014/main" id="{D4F12A89-CDED-5FF4-1A24-59F04F4B7AA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0643" y1="61643" x2="50643" y2="61643"/>
                        <a14:foregroundMark x1="50643" y1="61643" x2="50643" y2="61643"/>
                        <a14:foregroundMark x1="50643" y1="61643" x2="50643" y2="61643"/>
                        <a14:foregroundMark x1="41286" y1="52857" x2="41500" y2="31786"/>
                        <a14:foregroundMark x1="41500" y1="31786" x2="46786" y2="24000"/>
                        <a14:foregroundMark x1="46786" y1="24000" x2="48929" y2="45143"/>
                        <a14:foregroundMark x1="48929" y1="45143" x2="55571" y2="39714"/>
                        <a14:foregroundMark x1="55571" y1="39714" x2="58929" y2="47857"/>
                        <a14:foregroundMark x1="58929" y1="47857" x2="68714" y2="45500"/>
                        <a14:foregroundMark x1="68714" y1="45500" x2="70643" y2="57786"/>
                        <a14:foregroundMark x1="70643" y1="57786" x2="64500" y2="76714"/>
                        <a14:foregroundMark x1="64500" y1="76714" x2="54714" y2="79714"/>
                        <a14:foregroundMark x1="54714" y1="79714" x2="45643" y2="79571"/>
                        <a14:foregroundMark x1="45643" y1="79571" x2="32500" y2="56071"/>
                        <a14:foregroundMark x1="32500" y1="56071" x2="31143" y2="46786"/>
                        <a14:foregroundMark x1="31143" y1="46786" x2="40429" y2="48500"/>
                        <a14:foregroundMark x1="40429" y1="48500" x2="40929" y2="50500"/>
                        <a14:backgroundMark x1="12286" y1="27143" x2="12286" y2="27143"/>
                        <a14:backgroundMark x1="12286" y1="27143" x2="12286" y2="27143"/>
                        <a14:backgroundMark x1="12286" y1="27143" x2="24643" y2="29643"/>
                        <a14:backgroundMark x1="24643" y1="29643" x2="21429" y2="23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l="20606" t="16612" r="22757" b="13210"/>
          <a:stretch/>
        </p:blipFill>
        <p:spPr>
          <a:xfrm>
            <a:off x="4765494" y="2599858"/>
            <a:ext cx="619668" cy="767819"/>
          </a:xfrm>
          <a:prstGeom prst="rect">
            <a:avLst/>
          </a:prstGeom>
        </p:spPr>
      </p:pic>
      <p:pic>
        <p:nvPicPr>
          <p:cNvPr id="33" name="Imagem 32" descr="Ícone&#10;&#10;Descrição gerada automaticamente">
            <a:extLst>
              <a:ext uri="{FF2B5EF4-FFF2-40B4-BE49-F238E27FC236}">
                <a16:creationId xmlns:a16="http://schemas.microsoft.com/office/drawing/2014/main" id="{2E99AED8-F301-0D69-6403-384ECF362C0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0643" y1="61643" x2="50643" y2="61643"/>
                        <a14:foregroundMark x1="50643" y1="61643" x2="50643" y2="61643"/>
                        <a14:foregroundMark x1="50643" y1="61643" x2="50643" y2="61643"/>
                        <a14:foregroundMark x1="41286" y1="52857" x2="41500" y2="31786"/>
                        <a14:foregroundMark x1="41500" y1="31786" x2="46786" y2="24000"/>
                        <a14:foregroundMark x1="46786" y1="24000" x2="48929" y2="45143"/>
                        <a14:foregroundMark x1="48929" y1="45143" x2="55571" y2="39714"/>
                        <a14:foregroundMark x1="55571" y1="39714" x2="58929" y2="47857"/>
                        <a14:foregroundMark x1="58929" y1="47857" x2="68714" y2="45500"/>
                        <a14:foregroundMark x1="68714" y1="45500" x2="70643" y2="57786"/>
                        <a14:foregroundMark x1="70643" y1="57786" x2="64500" y2="76714"/>
                        <a14:foregroundMark x1="64500" y1="76714" x2="54714" y2="79714"/>
                        <a14:foregroundMark x1="54714" y1="79714" x2="45643" y2="79571"/>
                        <a14:foregroundMark x1="45643" y1="79571" x2="32500" y2="56071"/>
                        <a14:foregroundMark x1="32500" y1="56071" x2="31143" y2="46786"/>
                        <a14:foregroundMark x1="31143" y1="46786" x2="40429" y2="48500"/>
                        <a14:foregroundMark x1="40429" y1="48500" x2="40929" y2="50500"/>
                        <a14:backgroundMark x1="12286" y1="27143" x2="12286" y2="27143"/>
                        <a14:backgroundMark x1="12286" y1="27143" x2="12286" y2="27143"/>
                        <a14:backgroundMark x1="12286" y1="27143" x2="24643" y2="29643"/>
                        <a14:backgroundMark x1="24643" y1="29643" x2="21429" y2="23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l="20606" t="16612" r="22757" b="13210"/>
          <a:stretch/>
        </p:blipFill>
        <p:spPr>
          <a:xfrm>
            <a:off x="6291072" y="3280494"/>
            <a:ext cx="619668" cy="76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6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58999"/>
            <a:ext cx="12193193" cy="99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6403" y="1849056"/>
            <a:ext cx="93980" cy="513715"/>
          </a:xfrm>
          <a:custGeom>
            <a:avLst/>
            <a:gdLst/>
            <a:ahLst/>
            <a:cxnLst/>
            <a:rect l="l" t="t" r="r" b="b"/>
            <a:pathLst>
              <a:path w="93979" h="513714">
                <a:moveTo>
                  <a:pt x="93319" y="513257"/>
                </a:moveTo>
                <a:lnTo>
                  <a:pt x="93306" y="509968"/>
                </a:lnTo>
                <a:lnTo>
                  <a:pt x="76" y="509943"/>
                </a:lnTo>
                <a:lnTo>
                  <a:pt x="88" y="513232"/>
                </a:lnTo>
                <a:lnTo>
                  <a:pt x="93319" y="513257"/>
                </a:lnTo>
                <a:close/>
              </a:path>
              <a:path w="93979" h="513714">
                <a:moveTo>
                  <a:pt x="93319" y="509828"/>
                </a:moveTo>
                <a:lnTo>
                  <a:pt x="93306" y="506539"/>
                </a:lnTo>
                <a:lnTo>
                  <a:pt x="76" y="506514"/>
                </a:lnTo>
                <a:lnTo>
                  <a:pt x="88" y="509790"/>
                </a:lnTo>
                <a:lnTo>
                  <a:pt x="93319" y="509828"/>
                </a:lnTo>
                <a:close/>
              </a:path>
              <a:path w="93979" h="513714">
                <a:moveTo>
                  <a:pt x="93319" y="473773"/>
                </a:moveTo>
                <a:lnTo>
                  <a:pt x="88" y="473748"/>
                </a:lnTo>
                <a:lnTo>
                  <a:pt x="76" y="477037"/>
                </a:lnTo>
                <a:lnTo>
                  <a:pt x="93306" y="477075"/>
                </a:lnTo>
                <a:lnTo>
                  <a:pt x="93319" y="473773"/>
                </a:lnTo>
                <a:close/>
              </a:path>
              <a:path w="93979" h="513714">
                <a:moveTo>
                  <a:pt x="93319" y="470344"/>
                </a:moveTo>
                <a:lnTo>
                  <a:pt x="88" y="470319"/>
                </a:lnTo>
                <a:lnTo>
                  <a:pt x="76" y="473608"/>
                </a:lnTo>
                <a:lnTo>
                  <a:pt x="93306" y="473646"/>
                </a:lnTo>
                <a:lnTo>
                  <a:pt x="93319" y="470344"/>
                </a:lnTo>
                <a:close/>
              </a:path>
              <a:path w="93979" h="513714">
                <a:moveTo>
                  <a:pt x="93319" y="437603"/>
                </a:moveTo>
                <a:lnTo>
                  <a:pt x="76" y="437591"/>
                </a:lnTo>
                <a:lnTo>
                  <a:pt x="76" y="440867"/>
                </a:lnTo>
                <a:lnTo>
                  <a:pt x="93306" y="440905"/>
                </a:lnTo>
                <a:lnTo>
                  <a:pt x="93319" y="437603"/>
                </a:lnTo>
                <a:close/>
              </a:path>
              <a:path w="93979" h="513714">
                <a:moveTo>
                  <a:pt x="93319" y="434174"/>
                </a:moveTo>
                <a:lnTo>
                  <a:pt x="76" y="434149"/>
                </a:lnTo>
                <a:lnTo>
                  <a:pt x="76" y="437426"/>
                </a:lnTo>
                <a:lnTo>
                  <a:pt x="93306" y="437464"/>
                </a:lnTo>
                <a:lnTo>
                  <a:pt x="93319" y="434174"/>
                </a:lnTo>
                <a:close/>
              </a:path>
              <a:path w="93979" h="513714">
                <a:moveTo>
                  <a:pt x="93319" y="401421"/>
                </a:moveTo>
                <a:lnTo>
                  <a:pt x="88" y="401408"/>
                </a:lnTo>
                <a:lnTo>
                  <a:pt x="76" y="404685"/>
                </a:lnTo>
                <a:lnTo>
                  <a:pt x="93294" y="404723"/>
                </a:lnTo>
                <a:lnTo>
                  <a:pt x="93319" y="401421"/>
                </a:lnTo>
                <a:close/>
              </a:path>
              <a:path w="93979" h="513714">
                <a:moveTo>
                  <a:pt x="93319" y="397992"/>
                </a:moveTo>
                <a:lnTo>
                  <a:pt x="88" y="397967"/>
                </a:lnTo>
                <a:lnTo>
                  <a:pt x="76" y="401256"/>
                </a:lnTo>
                <a:lnTo>
                  <a:pt x="93294" y="401294"/>
                </a:lnTo>
                <a:lnTo>
                  <a:pt x="93319" y="397992"/>
                </a:lnTo>
                <a:close/>
              </a:path>
              <a:path w="93979" h="513714">
                <a:moveTo>
                  <a:pt x="93319" y="368554"/>
                </a:moveTo>
                <a:lnTo>
                  <a:pt x="93306" y="365252"/>
                </a:lnTo>
                <a:lnTo>
                  <a:pt x="76" y="365213"/>
                </a:lnTo>
                <a:lnTo>
                  <a:pt x="101" y="368515"/>
                </a:lnTo>
                <a:lnTo>
                  <a:pt x="93319" y="368554"/>
                </a:lnTo>
                <a:close/>
              </a:path>
              <a:path w="93979" h="513714">
                <a:moveTo>
                  <a:pt x="93319" y="365112"/>
                </a:moveTo>
                <a:lnTo>
                  <a:pt x="93306" y="361823"/>
                </a:lnTo>
                <a:lnTo>
                  <a:pt x="76" y="361784"/>
                </a:lnTo>
                <a:lnTo>
                  <a:pt x="101" y="365086"/>
                </a:lnTo>
                <a:lnTo>
                  <a:pt x="93319" y="365112"/>
                </a:lnTo>
                <a:close/>
              </a:path>
              <a:path w="93979" h="513714">
                <a:moveTo>
                  <a:pt x="93319" y="329069"/>
                </a:moveTo>
                <a:lnTo>
                  <a:pt x="88" y="329044"/>
                </a:lnTo>
                <a:lnTo>
                  <a:pt x="88" y="332333"/>
                </a:lnTo>
                <a:lnTo>
                  <a:pt x="93319" y="332371"/>
                </a:lnTo>
                <a:lnTo>
                  <a:pt x="93319" y="329069"/>
                </a:lnTo>
                <a:close/>
              </a:path>
              <a:path w="93979" h="513714">
                <a:moveTo>
                  <a:pt x="93319" y="325640"/>
                </a:moveTo>
                <a:lnTo>
                  <a:pt x="88" y="325602"/>
                </a:lnTo>
                <a:lnTo>
                  <a:pt x="88" y="328904"/>
                </a:lnTo>
                <a:lnTo>
                  <a:pt x="93319" y="328930"/>
                </a:lnTo>
                <a:lnTo>
                  <a:pt x="93319" y="325640"/>
                </a:lnTo>
                <a:close/>
              </a:path>
              <a:path w="93979" h="513714">
                <a:moveTo>
                  <a:pt x="93319" y="292900"/>
                </a:moveTo>
                <a:lnTo>
                  <a:pt x="76" y="292874"/>
                </a:lnTo>
                <a:lnTo>
                  <a:pt x="88" y="296164"/>
                </a:lnTo>
                <a:lnTo>
                  <a:pt x="93319" y="296189"/>
                </a:lnTo>
                <a:lnTo>
                  <a:pt x="93319" y="292900"/>
                </a:lnTo>
                <a:close/>
              </a:path>
              <a:path w="93979" h="513714">
                <a:moveTo>
                  <a:pt x="93319" y="289458"/>
                </a:moveTo>
                <a:lnTo>
                  <a:pt x="76" y="289445"/>
                </a:lnTo>
                <a:lnTo>
                  <a:pt x="88" y="292722"/>
                </a:lnTo>
                <a:lnTo>
                  <a:pt x="93319" y="292760"/>
                </a:lnTo>
                <a:lnTo>
                  <a:pt x="93319" y="289458"/>
                </a:lnTo>
                <a:close/>
              </a:path>
              <a:path w="93979" h="513714">
                <a:moveTo>
                  <a:pt x="93319" y="39636"/>
                </a:moveTo>
                <a:lnTo>
                  <a:pt x="101" y="39624"/>
                </a:lnTo>
                <a:lnTo>
                  <a:pt x="76" y="42900"/>
                </a:lnTo>
                <a:lnTo>
                  <a:pt x="93306" y="42938"/>
                </a:lnTo>
                <a:lnTo>
                  <a:pt x="93319" y="39636"/>
                </a:lnTo>
                <a:close/>
              </a:path>
              <a:path w="93979" h="513714">
                <a:moveTo>
                  <a:pt x="93319" y="36207"/>
                </a:moveTo>
                <a:lnTo>
                  <a:pt x="101" y="36182"/>
                </a:lnTo>
                <a:lnTo>
                  <a:pt x="76" y="39471"/>
                </a:lnTo>
                <a:lnTo>
                  <a:pt x="93306" y="39509"/>
                </a:lnTo>
                <a:lnTo>
                  <a:pt x="93319" y="36207"/>
                </a:lnTo>
                <a:close/>
              </a:path>
              <a:path w="93979" h="513714">
                <a:moveTo>
                  <a:pt x="93319" y="6756"/>
                </a:moveTo>
                <a:lnTo>
                  <a:pt x="93306" y="3467"/>
                </a:lnTo>
                <a:lnTo>
                  <a:pt x="76" y="3441"/>
                </a:lnTo>
                <a:lnTo>
                  <a:pt x="101" y="6718"/>
                </a:lnTo>
                <a:lnTo>
                  <a:pt x="93319" y="6756"/>
                </a:lnTo>
                <a:close/>
              </a:path>
              <a:path w="93979" h="513714">
                <a:moveTo>
                  <a:pt x="93319" y="3314"/>
                </a:moveTo>
                <a:lnTo>
                  <a:pt x="93306" y="25"/>
                </a:lnTo>
                <a:lnTo>
                  <a:pt x="76" y="0"/>
                </a:lnTo>
                <a:lnTo>
                  <a:pt x="101" y="3289"/>
                </a:lnTo>
                <a:lnTo>
                  <a:pt x="93319" y="3314"/>
                </a:lnTo>
                <a:close/>
              </a:path>
              <a:path w="93979" h="513714">
                <a:moveTo>
                  <a:pt x="93408" y="72771"/>
                </a:moveTo>
                <a:lnTo>
                  <a:pt x="93319" y="72377"/>
                </a:lnTo>
                <a:lnTo>
                  <a:pt x="76" y="72364"/>
                </a:lnTo>
                <a:lnTo>
                  <a:pt x="76" y="75641"/>
                </a:lnTo>
                <a:lnTo>
                  <a:pt x="165" y="75806"/>
                </a:lnTo>
                <a:lnTo>
                  <a:pt x="76" y="79070"/>
                </a:lnTo>
                <a:lnTo>
                  <a:pt x="0" y="272986"/>
                </a:lnTo>
                <a:lnTo>
                  <a:pt x="0" y="276415"/>
                </a:lnTo>
                <a:lnTo>
                  <a:pt x="93192" y="276440"/>
                </a:lnTo>
                <a:lnTo>
                  <a:pt x="93192" y="273011"/>
                </a:lnTo>
                <a:lnTo>
                  <a:pt x="93408" y="76200"/>
                </a:lnTo>
                <a:lnTo>
                  <a:pt x="93408" y="72771"/>
                </a:lnTo>
                <a:close/>
              </a:path>
            </a:pathLst>
          </a:custGeom>
          <a:solidFill>
            <a:srgbClr val="5DC5E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120" y="1740476"/>
            <a:ext cx="7492045" cy="33701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87930" algn="l"/>
              </a:tabLst>
              <a:defRPr/>
            </a:pPr>
            <a:r>
              <a:rPr kumimoji="0" lang="pt-BR" sz="3350" b="0" i="0" u="none" strike="noStrike" kern="1200" cap="none" spc="0" normalizeH="0" baseline="0" noProof="0" dirty="0">
                <a:ln>
                  <a:noFill/>
                </a:ln>
                <a:solidFill>
                  <a:srgbClr val="5DC5EC"/>
                </a:solidFill>
                <a:effectLst/>
                <a:uLnTx/>
                <a:uFillTx/>
                <a:latin typeface="Nobel BL Regular"/>
                <a:ea typeface="+mn-ea"/>
                <a:cs typeface="Nobel BL Regular"/>
              </a:rPr>
              <a:t>Estrutura Completa </a:t>
            </a:r>
            <a:endParaRPr kumimoji="0" lang="pt-BR" sz="3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bel BL Regular"/>
              <a:ea typeface="+mn-ea"/>
              <a:cs typeface="Nobel BL Regular"/>
            </a:endParaRPr>
          </a:p>
          <a:p>
            <a:pPr marL="220979" marR="5080" lvl="0" indent="0" algn="l" defTabSz="914400" rtl="0" eaLnBrk="1" fontAlgn="auto" latinLnBrk="0" hangingPunct="1">
              <a:lnSpc>
                <a:spcPct val="100000"/>
              </a:lnSpc>
              <a:spcBef>
                <a:spcPts val="23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575756"/>
                </a:solidFill>
                <a:latin typeface="Helvetica-Light"/>
                <a:cs typeface="Helvetica-Light"/>
              </a:rPr>
              <a:t>A Bausch &amp; Lomb possui estrutura completa no Brasil:</a:t>
            </a:r>
          </a:p>
          <a:p>
            <a:pPr marL="506729" marR="5080" indent="-285750">
              <a:spcBef>
                <a:spcPts val="2330"/>
              </a:spcBef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rgbClr val="575756"/>
                </a:solidFill>
                <a:latin typeface="Helvetica-Light"/>
                <a:cs typeface="Helvetica-Light"/>
              </a:rPr>
              <a:t>Engenheiros certificados na Technolas GmbH em Munique.</a:t>
            </a:r>
          </a:p>
          <a:p>
            <a:pPr marL="506729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33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dirty="0">
                <a:solidFill>
                  <a:srgbClr val="575756"/>
                </a:solidFill>
                <a:latin typeface="Helvetica-Light"/>
                <a:cs typeface="Helvetica-Light"/>
              </a:rPr>
              <a:t>Ferramentas, estoque de peças e insumos </a:t>
            </a:r>
          </a:p>
          <a:p>
            <a:pPr marL="506729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33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Helvetica-Light"/>
                <a:ea typeface="+mn-ea"/>
                <a:cs typeface="Helvetica-Light"/>
              </a:rPr>
              <a:t>Especialista clínico </a:t>
            </a:r>
            <a:r>
              <a:rPr lang="pt-BR" dirty="0">
                <a:solidFill>
                  <a:srgbClr val="575756"/>
                </a:solidFill>
                <a:latin typeface="Helvetica-Light"/>
                <a:cs typeface="Helvetica-Light"/>
              </a:rPr>
              <a:t>para certificação dos cirurgiões, técnicos, tecnólogos e assistentes, assim como refinamento dos resultados cirúrgicos em busca da excelência em todos procedimentos.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Light"/>
              <a:ea typeface="+mn-ea"/>
              <a:cs typeface="Helvetica-Ligh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0378940" y="6298512"/>
            <a:ext cx="1353223" cy="1022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75473321-D3E6-B440-9702-F84B9B7B7B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" y="6019800"/>
            <a:ext cx="2021094" cy="595690"/>
          </a:xfrm>
          <a:prstGeom prst="rect">
            <a:avLst/>
          </a:prstGeom>
        </p:spPr>
      </p:pic>
      <p:sp>
        <p:nvSpPr>
          <p:cNvPr id="48" name="object 12">
            <a:extLst>
              <a:ext uri="{FF2B5EF4-FFF2-40B4-BE49-F238E27FC236}">
                <a16:creationId xmlns:a16="http://schemas.microsoft.com/office/drawing/2014/main" id="{672FD2BD-C0CA-064C-B9C1-BA580476CBDA}"/>
              </a:ext>
            </a:extLst>
          </p:cNvPr>
          <p:cNvSpPr txBox="1"/>
          <p:nvPr/>
        </p:nvSpPr>
        <p:spPr>
          <a:xfrm>
            <a:off x="11474239" y="0"/>
            <a:ext cx="769441" cy="462112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5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50" b="1" i="0" u="none" strike="noStrike" kern="1200" cap="none" spc="-5" normalizeH="0" baseline="0" noProof="0" dirty="0" err="1">
                <a:ln>
                  <a:noFill/>
                </a:ln>
                <a:solidFill>
                  <a:srgbClr val="DCDCDC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parceria</a:t>
            </a:r>
            <a:endParaRPr kumimoji="0" sz="6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12" name="object 12"/>
          <p:cNvSpPr txBox="1"/>
          <p:nvPr/>
        </p:nvSpPr>
        <p:spPr>
          <a:xfrm rot="5400000">
            <a:off x="3652652" y="-2879241"/>
            <a:ext cx="1486625" cy="733198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5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b="1" spc="-5" dirty="0">
                <a:solidFill>
                  <a:srgbClr val="DCDCDC"/>
                </a:solidFill>
                <a:latin typeface="Helvetica"/>
                <a:cs typeface="Helvetica"/>
              </a:rPr>
              <a:t>Assistência Técnica e Suporte Clínico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49D1FF5-DFCF-2CD0-45DD-124963D1988C}"/>
              </a:ext>
            </a:extLst>
          </p:cNvPr>
          <p:cNvGrpSpPr/>
          <p:nvPr/>
        </p:nvGrpSpPr>
        <p:grpSpPr>
          <a:xfrm>
            <a:off x="7096417" y="775254"/>
            <a:ext cx="4561599" cy="4315981"/>
            <a:chOff x="7026967" y="775254"/>
            <a:chExt cx="4561599" cy="4315981"/>
          </a:xfrm>
        </p:grpSpPr>
        <p:sp>
          <p:nvSpPr>
            <p:cNvPr id="5" name="object 33">
              <a:extLst>
                <a:ext uri="{FF2B5EF4-FFF2-40B4-BE49-F238E27FC236}">
                  <a16:creationId xmlns:a16="http://schemas.microsoft.com/office/drawing/2014/main" id="{A619332B-54D2-C4B2-48EF-DCF02DE78228}"/>
                </a:ext>
              </a:extLst>
            </p:cNvPr>
            <p:cNvSpPr/>
            <p:nvPr/>
          </p:nvSpPr>
          <p:spPr>
            <a:xfrm>
              <a:off x="7471540" y="865650"/>
              <a:ext cx="3621417" cy="422558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34">
              <a:extLst>
                <a:ext uri="{FF2B5EF4-FFF2-40B4-BE49-F238E27FC236}">
                  <a16:creationId xmlns:a16="http://schemas.microsoft.com/office/drawing/2014/main" id="{AA9AB8E9-8EEF-7163-1C2A-081C59626BDD}"/>
                </a:ext>
              </a:extLst>
            </p:cNvPr>
            <p:cNvSpPr/>
            <p:nvPr/>
          </p:nvSpPr>
          <p:spPr>
            <a:xfrm>
              <a:off x="7625974" y="808731"/>
              <a:ext cx="19129" cy="3463489"/>
            </a:xfrm>
            <a:custGeom>
              <a:avLst/>
              <a:gdLst/>
              <a:ahLst/>
              <a:cxnLst/>
              <a:rect l="l" t="t" r="r" b="b"/>
              <a:pathLst>
                <a:path w="19050" h="3418840">
                  <a:moveTo>
                    <a:pt x="18821" y="0"/>
                  </a:moveTo>
                  <a:lnTo>
                    <a:pt x="0" y="3418344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35">
              <a:extLst>
                <a:ext uri="{FF2B5EF4-FFF2-40B4-BE49-F238E27FC236}">
                  <a16:creationId xmlns:a16="http://schemas.microsoft.com/office/drawing/2014/main" id="{729B904B-E5F1-FE14-97E3-20C48BF6E9E6}"/>
                </a:ext>
              </a:extLst>
            </p:cNvPr>
            <p:cNvSpPr/>
            <p:nvPr/>
          </p:nvSpPr>
          <p:spPr>
            <a:xfrm>
              <a:off x="8658664" y="3578150"/>
              <a:ext cx="4463" cy="694113"/>
            </a:xfrm>
            <a:custGeom>
              <a:avLst/>
              <a:gdLst/>
              <a:ahLst/>
              <a:cxnLst/>
              <a:rect l="l" t="t" r="r" b="b"/>
              <a:pathLst>
                <a:path w="4445" h="685164">
                  <a:moveTo>
                    <a:pt x="0" y="0"/>
                  </a:moveTo>
                  <a:lnTo>
                    <a:pt x="4191" y="684618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36">
              <a:extLst>
                <a:ext uri="{FF2B5EF4-FFF2-40B4-BE49-F238E27FC236}">
                  <a16:creationId xmlns:a16="http://schemas.microsoft.com/office/drawing/2014/main" id="{52070F0D-0010-D224-A165-9BCACA65B1D2}"/>
                </a:ext>
              </a:extLst>
            </p:cNvPr>
            <p:cNvSpPr/>
            <p:nvPr/>
          </p:nvSpPr>
          <p:spPr>
            <a:xfrm>
              <a:off x="7713552" y="4271724"/>
              <a:ext cx="860147" cy="0"/>
            </a:xfrm>
            <a:custGeom>
              <a:avLst/>
              <a:gdLst/>
              <a:ahLst/>
              <a:cxnLst/>
              <a:rect l="l" t="t" r="r" b="b"/>
              <a:pathLst>
                <a:path w="856615">
                  <a:moveTo>
                    <a:pt x="0" y="0"/>
                  </a:moveTo>
                  <a:lnTo>
                    <a:pt x="856094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37">
              <a:extLst>
                <a:ext uri="{FF2B5EF4-FFF2-40B4-BE49-F238E27FC236}">
                  <a16:creationId xmlns:a16="http://schemas.microsoft.com/office/drawing/2014/main" id="{4AB5C320-94BF-34B2-A78D-759CBBD3B151}"/>
                </a:ext>
              </a:extLst>
            </p:cNvPr>
            <p:cNvSpPr/>
            <p:nvPr/>
          </p:nvSpPr>
          <p:spPr>
            <a:xfrm>
              <a:off x="7655990" y="4243079"/>
              <a:ext cx="974919" cy="57896"/>
            </a:xfrm>
            <a:custGeom>
              <a:avLst/>
              <a:gdLst/>
              <a:ahLst/>
              <a:cxnLst/>
              <a:rect l="l" t="t" r="r" b="b"/>
              <a:pathLst>
                <a:path w="970915" h="57150">
                  <a:moveTo>
                    <a:pt x="77736" y="0"/>
                  </a:moveTo>
                  <a:lnTo>
                    <a:pt x="0" y="28282"/>
                  </a:lnTo>
                  <a:lnTo>
                    <a:pt x="77736" y="56565"/>
                  </a:lnTo>
                  <a:lnTo>
                    <a:pt x="77736" y="0"/>
                  </a:lnTo>
                  <a:close/>
                </a:path>
                <a:path w="970915" h="57150">
                  <a:moveTo>
                    <a:pt x="970737" y="28282"/>
                  </a:moveTo>
                  <a:lnTo>
                    <a:pt x="893000" y="0"/>
                  </a:lnTo>
                  <a:lnTo>
                    <a:pt x="893000" y="56565"/>
                  </a:lnTo>
                  <a:lnTo>
                    <a:pt x="970737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38">
              <a:extLst>
                <a:ext uri="{FF2B5EF4-FFF2-40B4-BE49-F238E27FC236}">
                  <a16:creationId xmlns:a16="http://schemas.microsoft.com/office/drawing/2014/main" id="{95EBF298-C7F7-CA7C-B304-384B817D9B0C}"/>
                </a:ext>
              </a:extLst>
            </p:cNvPr>
            <p:cNvSpPr/>
            <p:nvPr/>
          </p:nvSpPr>
          <p:spPr>
            <a:xfrm>
              <a:off x="7429777" y="2067607"/>
              <a:ext cx="0" cy="1698294"/>
            </a:xfrm>
            <a:custGeom>
              <a:avLst/>
              <a:gdLst/>
              <a:ahLst/>
              <a:cxnLst/>
              <a:rect l="l" t="t" r="r" b="b"/>
              <a:pathLst>
                <a:path h="1676400">
                  <a:moveTo>
                    <a:pt x="0" y="0"/>
                  </a:moveTo>
                  <a:lnTo>
                    <a:pt x="0" y="1675993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39">
              <a:extLst>
                <a:ext uri="{FF2B5EF4-FFF2-40B4-BE49-F238E27FC236}">
                  <a16:creationId xmlns:a16="http://schemas.microsoft.com/office/drawing/2014/main" id="{CA60DCEE-7D52-FC52-E0CA-5181EBD4C966}"/>
                </a:ext>
              </a:extLst>
            </p:cNvPr>
            <p:cNvSpPr/>
            <p:nvPr/>
          </p:nvSpPr>
          <p:spPr>
            <a:xfrm>
              <a:off x="7401377" y="2009541"/>
              <a:ext cx="57386" cy="1814086"/>
            </a:xfrm>
            <a:custGeom>
              <a:avLst/>
              <a:gdLst/>
              <a:ahLst/>
              <a:cxnLst/>
              <a:rect l="l" t="t" r="r" b="b"/>
              <a:pathLst>
                <a:path w="57150" h="1790700">
                  <a:moveTo>
                    <a:pt x="56565" y="1712899"/>
                  </a:moveTo>
                  <a:lnTo>
                    <a:pt x="0" y="1712899"/>
                  </a:lnTo>
                  <a:lnTo>
                    <a:pt x="28282" y="1790636"/>
                  </a:lnTo>
                  <a:lnTo>
                    <a:pt x="56565" y="1712899"/>
                  </a:lnTo>
                  <a:close/>
                </a:path>
                <a:path w="57150" h="1790700">
                  <a:moveTo>
                    <a:pt x="56565" y="77736"/>
                  </a:moveTo>
                  <a:lnTo>
                    <a:pt x="28282" y="0"/>
                  </a:lnTo>
                  <a:lnTo>
                    <a:pt x="0" y="77736"/>
                  </a:lnTo>
                  <a:lnTo>
                    <a:pt x="56565" y="77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40">
              <a:extLst>
                <a:ext uri="{FF2B5EF4-FFF2-40B4-BE49-F238E27FC236}">
                  <a16:creationId xmlns:a16="http://schemas.microsoft.com/office/drawing/2014/main" id="{E7020F30-C263-A027-7E0F-65688636286E}"/>
                </a:ext>
              </a:extLst>
            </p:cNvPr>
            <p:cNvSpPr/>
            <p:nvPr/>
          </p:nvSpPr>
          <p:spPr>
            <a:xfrm>
              <a:off x="7418658" y="3855696"/>
              <a:ext cx="1126672" cy="0"/>
            </a:xfrm>
            <a:custGeom>
              <a:avLst/>
              <a:gdLst/>
              <a:ahLst/>
              <a:cxnLst/>
              <a:rect l="l" t="t" r="r" b="b"/>
              <a:pathLst>
                <a:path w="1122045">
                  <a:moveTo>
                    <a:pt x="0" y="0"/>
                  </a:moveTo>
                  <a:lnTo>
                    <a:pt x="1121994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41">
              <a:extLst>
                <a:ext uri="{FF2B5EF4-FFF2-40B4-BE49-F238E27FC236}">
                  <a16:creationId xmlns:a16="http://schemas.microsoft.com/office/drawing/2014/main" id="{753EF40F-3A59-D89C-8317-C7C2C82194BD}"/>
                </a:ext>
              </a:extLst>
            </p:cNvPr>
            <p:cNvSpPr/>
            <p:nvPr/>
          </p:nvSpPr>
          <p:spPr>
            <a:xfrm>
              <a:off x="7069631" y="4920629"/>
              <a:ext cx="1964502" cy="0"/>
            </a:xfrm>
            <a:custGeom>
              <a:avLst/>
              <a:gdLst/>
              <a:ahLst/>
              <a:cxnLst/>
              <a:rect l="l" t="t" r="r" b="b"/>
              <a:pathLst>
                <a:path w="1956434">
                  <a:moveTo>
                    <a:pt x="0" y="0"/>
                  </a:moveTo>
                  <a:lnTo>
                    <a:pt x="1956219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42">
              <a:extLst>
                <a:ext uri="{FF2B5EF4-FFF2-40B4-BE49-F238E27FC236}">
                  <a16:creationId xmlns:a16="http://schemas.microsoft.com/office/drawing/2014/main" id="{3D6D27FF-0F4C-220A-A405-A8AA21ECC857}"/>
                </a:ext>
              </a:extLst>
            </p:cNvPr>
            <p:cNvSpPr/>
            <p:nvPr/>
          </p:nvSpPr>
          <p:spPr>
            <a:xfrm>
              <a:off x="7030104" y="795916"/>
              <a:ext cx="57386" cy="4090700"/>
            </a:xfrm>
            <a:custGeom>
              <a:avLst/>
              <a:gdLst/>
              <a:ahLst/>
              <a:cxnLst/>
              <a:rect l="l" t="t" r="r" b="b"/>
              <a:pathLst>
                <a:path w="57150" h="4037965">
                  <a:moveTo>
                    <a:pt x="56565" y="3959974"/>
                  </a:moveTo>
                  <a:lnTo>
                    <a:pt x="0" y="3959974"/>
                  </a:lnTo>
                  <a:lnTo>
                    <a:pt x="28282" y="4037711"/>
                  </a:lnTo>
                  <a:lnTo>
                    <a:pt x="56565" y="3959974"/>
                  </a:lnTo>
                  <a:close/>
                </a:path>
                <a:path w="57150" h="4037965">
                  <a:moveTo>
                    <a:pt x="56565" y="1265186"/>
                  </a:moveTo>
                  <a:lnTo>
                    <a:pt x="28282" y="1187450"/>
                  </a:lnTo>
                  <a:lnTo>
                    <a:pt x="0" y="1265186"/>
                  </a:lnTo>
                  <a:lnTo>
                    <a:pt x="56565" y="1265186"/>
                  </a:lnTo>
                  <a:close/>
                </a:path>
                <a:path w="57150" h="4037965">
                  <a:moveTo>
                    <a:pt x="56565" y="1071791"/>
                  </a:moveTo>
                  <a:lnTo>
                    <a:pt x="0" y="1071791"/>
                  </a:lnTo>
                  <a:lnTo>
                    <a:pt x="28282" y="1149527"/>
                  </a:lnTo>
                  <a:lnTo>
                    <a:pt x="56565" y="1071791"/>
                  </a:lnTo>
                  <a:close/>
                </a:path>
                <a:path w="57150" h="4037965">
                  <a:moveTo>
                    <a:pt x="56565" y="77736"/>
                  </a:moveTo>
                  <a:lnTo>
                    <a:pt x="28282" y="0"/>
                  </a:lnTo>
                  <a:lnTo>
                    <a:pt x="0" y="77736"/>
                  </a:lnTo>
                  <a:lnTo>
                    <a:pt x="56565" y="77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43">
              <a:extLst>
                <a:ext uri="{FF2B5EF4-FFF2-40B4-BE49-F238E27FC236}">
                  <a16:creationId xmlns:a16="http://schemas.microsoft.com/office/drawing/2014/main" id="{C3CD510F-88E2-18C2-2AC5-C86E7B6796C6}"/>
                </a:ext>
              </a:extLst>
            </p:cNvPr>
            <p:cNvSpPr/>
            <p:nvPr/>
          </p:nvSpPr>
          <p:spPr>
            <a:xfrm>
              <a:off x="9828013" y="789514"/>
              <a:ext cx="4463" cy="2669666"/>
            </a:xfrm>
            <a:custGeom>
              <a:avLst/>
              <a:gdLst/>
              <a:ahLst/>
              <a:cxnLst/>
              <a:rect l="l" t="t" r="r" b="b"/>
              <a:pathLst>
                <a:path w="4445" h="2635250">
                  <a:moveTo>
                    <a:pt x="4191" y="0"/>
                  </a:moveTo>
                  <a:lnTo>
                    <a:pt x="0" y="2634691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44">
              <a:extLst>
                <a:ext uri="{FF2B5EF4-FFF2-40B4-BE49-F238E27FC236}">
                  <a16:creationId xmlns:a16="http://schemas.microsoft.com/office/drawing/2014/main" id="{411697A4-B36A-9E18-530A-F76019E190B8}"/>
                </a:ext>
              </a:extLst>
            </p:cNvPr>
            <p:cNvSpPr/>
            <p:nvPr/>
          </p:nvSpPr>
          <p:spPr>
            <a:xfrm>
              <a:off x="7146227" y="803905"/>
              <a:ext cx="418277" cy="0"/>
            </a:xfrm>
            <a:custGeom>
              <a:avLst/>
              <a:gdLst/>
              <a:ahLst/>
              <a:cxnLst/>
              <a:rect l="l" t="t" r="r" b="b"/>
              <a:pathLst>
                <a:path w="416559">
                  <a:moveTo>
                    <a:pt x="0" y="0"/>
                  </a:moveTo>
                  <a:lnTo>
                    <a:pt x="416229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45">
              <a:extLst>
                <a:ext uri="{FF2B5EF4-FFF2-40B4-BE49-F238E27FC236}">
                  <a16:creationId xmlns:a16="http://schemas.microsoft.com/office/drawing/2014/main" id="{5C79B296-A2AB-F60C-11F7-AE88B8513160}"/>
                </a:ext>
              </a:extLst>
            </p:cNvPr>
            <p:cNvSpPr/>
            <p:nvPr/>
          </p:nvSpPr>
          <p:spPr>
            <a:xfrm>
              <a:off x="7026967" y="775254"/>
              <a:ext cx="594898" cy="4247663"/>
            </a:xfrm>
            <a:custGeom>
              <a:avLst/>
              <a:gdLst/>
              <a:ahLst/>
              <a:cxnLst/>
              <a:rect l="l" t="t" r="r" b="b"/>
              <a:pathLst>
                <a:path w="592454" h="4192904">
                  <a:moveTo>
                    <a:pt x="56565" y="4192727"/>
                  </a:moveTo>
                  <a:lnTo>
                    <a:pt x="28282" y="4114990"/>
                  </a:lnTo>
                  <a:lnTo>
                    <a:pt x="0" y="4192727"/>
                  </a:lnTo>
                  <a:lnTo>
                    <a:pt x="56565" y="4192727"/>
                  </a:lnTo>
                  <a:close/>
                </a:path>
                <a:path w="592454" h="4192904">
                  <a:moveTo>
                    <a:pt x="139179" y="0"/>
                  </a:moveTo>
                  <a:lnTo>
                    <a:pt x="61442" y="28282"/>
                  </a:lnTo>
                  <a:lnTo>
                    <a:pt x="139179" y="56565"/>
                  </a:lnTo>
                  <a:lnTo>
                    <a:pt x="139179" y="0"/>
                  </a:lnTo>
                  <a:close/>
                </a:path>
                <a:path w="592454" h="4192904">
                  <a:moveTo>
                    <a:pt x="592315" y="28282"/>
                  </a:moveTo>
                  <a:lnTo>
                    <a:pt x="514578" y="0"/>
                  </a:lnTo>
                  <a:lnTo>
                    <a:pt x="514578" y="56565"/>
                  </a:lnTo>
                  <a:lnTo>
                    <a:pt x="592315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46">
              <a:extLst>
                <a:ext uri="{FF2B5EF4-FFF2-40B4-BE49-F238E27FC236}">
                  <a16:creationId xmlns:a16="http://schemas.microsoft.com/office/drawing/2014/main" id="{535E369F-2A26-0BEB-D4DB-BA93972CF45A}"/>
                </a:ext>
              </a:extLst>
            </p:cNvPr>
            <p:cNvSpPr/>
            <p:nvPr/>
          </p:nvSpPr>
          <p:spPr>
            <a:xfrm>
              <a:off x="11025389" y="821528"/>
              <a:ext cx="10840" cy="3738819"/>
            </a:xfrm>
            <a:custGeom>
              <a:avLst/>
              <a:gdLst/>
              <a:ahLst/>
              <a:cxnLst/>
              <a:rect l="l" t="t" r="r" b="b"/>
              <a:pathLst>
                <a:path w="10795" h="3690620">
                  <a:moveTo>
                    <a:pt x="10515" y="0"/>
                  </a:moveTo>
                  <a:lnTo>
                    <a:pt x="0" y="3690112"/>
                  </a:lnTo>
                </a:path>
              </a:pathLst>
            </a:custGeom>
            <a:ln w="4457">
              <a:solidFill>
                <a:srgbClr val="FFFF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47">
              <a:extLst>
                <a:ext uri="{FF2B5EF4-FFF2-40B4-BE49-F238E27FC236}">
                  <a16:creationId xmlns:a16="http://schemas.microsoft.com/office/drawing/2014/main" id="{30C55235-BA56-817B-FAF8-ED08EF8F3141}"/>
                </a:ext>
              </a:extLst>
            </p:cNvPr>
            <p:cNvSpPr/>
            <p:nvPr/>
          </p:nvSpPr>
          <p:spPr>
            <a:xfrm>
              <a:off x="11112439" y="803905"/>
              <a:ext cx="418277" cy="0"/>
            </a:xfrm>
            <a:custGeom>
              <a:avLst/>
              <a:gdLst/>
              <a:ahLst/>
              <a:cxnLst/>
              <a:rect l="l" t="t" r="r" b="b"/>
              <a:pathLst>
                <a:path w="416559">
                  <a:moveTo>
                    <a:pt x="0" y="0"/>
                  </a:moveTo>
                  <a:lnTo>
                    <a:pt x="416229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48">
              <a:extLst>
                <a:ext uri="{FF2B5EF4-FFF2-40B4-BE49-F238E27FC236}">
                  <a16:creationId xmlns:a16="http://schemas.microsoft.com/office/drawing/2014/main" id="{691B86D5-F9F0-3165-A85E-E10387431A64}"/>
                </a:ext>
              </a:extLst>
            </p:cNvPr>
            <p:cNvSpPr/>
            <p:nvPr/>
          </p:nvSpPr>
          <p:spPr>
            <a:xfrm>
              <a:off x="11054879" y="775254"/>
              <a:ext cx="533687" cy="57896"/>
            </a:xfrm>
            <a:custGeom>
              <a:avLst/>
              <a:gdLst/>
              <a:ahLst/>
              <a:cxnLst/>
              <a:rect l="l" t="t" r="r" b="b"/>
              <a:pathLst>
                <a:path w="531495" h="57150">
                  <a:moveTo>
                    <a:pt x="77736" y="0"/>
                  </a:moveTo>
                  <a:lnTo>
                    <a:pt x="0" y="28282"/>
                  </a:lnTo>
                  <a:lnTo>
                    <a:pt x="77736" y="56565"/>
                  </a:lnTo>
                  <a:lnTo>
                    <a:pt x="77736" y="0"/>
                  </a:lnTo>
                  <a:close/>
                </a:path>
                <a:path w="531495" h="57150">
                  <a:moveTo>
                    <a:pt x="530872" y="28282"/>
                  </a:moveTo>
                  <a:lnTo>
                    <a:pt x="453136" y="0"/>
                  </a:lnTo>
                  <a:lnTo>
                    <a:pt x="453136" y="56565"/>
                  </a:lnTo>
                  <a:lnTo>
                    <a:pt x="530872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49">
              <a:extLst>
                <a:ext uri="{FF2B5EF4-FFF2-40B4-BE49-F238E27FC236}">
                  <a16:creationId xmlns:a16="http://schemas.microsoft.com/office/drawing/2014/main" id="{01CE1F7E-B18C-78C8-403F-EA98155C7859}"/>
                </a:ext>
              </a:extLst>
            </p:cNvPr>
            <p:cNvSpPr/>
            <p:nvPr/>
          </p:nvSpPr>
          <p:spPr>
            <a:xfrm>
              <a:off x="9915593" y="803905"/>
              <a:ext cx="1024652" cy="0"/>
            </a:xfrm>
            <a:custGeom>
              <a:avLst/>
              <a:gdLst/>
              <a:ahLst/>
              <a:cxnLst/>
              <a:rect l="l" t="t" r="r" b="b"/>
              <a:pathLst>
                <a:path w="1020445">
                  <a:moveTo>
                    <a:pt x="0" y="0"/>
                  </a:moveTo>
                  <a:lnTo>
                    <a:pt x="1020406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50">
              <a:extLst>
                <a:ext uri="{FF2B5EF4-FFF2-40B4-BE49-F238E27FC236}">
                  <a16:creationId xmlns:a16="http://schemas.microsoft.com/office/drawing/2014/main" id="{6610B439-0C29-F0E3-8C5B-919475E85D75}"/>
                </a:ext>
              </a:extLst>
            </p:cNvPr>
            <p:cNvSpPr/>
            <p:nvPr/>
          </p:nvSpPr>
          <p:spPr>
            <a:xfrm>
              <a:off x="9858031" y="775254"/>
              <a:ext cx="1140062" cy="57896"/>
            </a:xfrm>
            <a:custGeom>
              <a:avLst/>
              <a:gdLst/>
              <a:ahLst/>
              <a:cxnLst/>
              <a:rect l="l" t="t" r="r" b="b"/>
              <a:pathLst>
                <a:path w="1135379" h="57150">
                  <a:moveTo>
                    <a:pt x="77736" y="0"/>
                  </a:moveTo>
                  <a:lnTo>
                    <a:pt x="0" y="28282"/>
                  </a:lnTo>
                  <a:lnTo>
                    <a:pt x="77736" y="56565"/>
                  </a:lnTo>
                  <a:lnTo>
                    <a:pt x="77736" y="0"/>
                  </a:lnTo>
                  <a:close/>
                </a:path>
                <a:path w="1135379" h="57150">
                  <a:moveTo>
                    <a:pt x="1135049" y="28282"/>
                  </a:moveTo>
                  <a:lnTo>
                    <a:pt x="1057313" y="0"/>
                  </a:lnTo>
                  <a:lnTo>
                    <a:pt x="1057313" y="56565"/>
                  </a:lnTo>
                  <a:lnTo>
                    <a:pt x="1135049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51">
              <a:extLst>
                <a:ext uri="{FF2B5EF4-FFF2-40B4-BE49-F238E27FC236}">
                  <a16:creationId xmlns:a16="http://schemas.microsoft.com/office/drawing/2014/main" id="{E12B0E55-AA80-1D0D-A14A-7507BDE7F862}"/>
                </a:ext>
              </a:extLst>
            </p:cNvPr>
            <p:cNvSpPr/>
            <p:nvPr/>
          </p:nvSpPr>
          <p:spPr>
            <a:xfrm>
              <a:off x="7730052" y="803905"/>
              <a:ext cx="1991919" cy="0"/>
            </a:xfrm>
            <a:custGeom>
              <a:avLst/>
              <a:gdLst/>
              <a:ahLst/>
              <a:cxnLst/>
              <a:rect l="l" t="t" r="r" b="b"/>
              <a:pathLst>
                <a:path w="1983740">
                  <a:moveTo>
                    <a:pt x="0" y="0"/>
                  </a:moveTo>
                  <a:lnTo>
                    <a:pt x="1983562" y="0"/>
                  </a:lnTo>
                </a:path>
              </a:pathLst>
            </a:custGeom>
            <a:ln w="4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52">
              <a:extLst>
                <a:ext uri="{FF2B5EF4-FFF2-40B4-BE49-F238E27FC236}">
                  <a16:creationId xmlns:a16="http://schemas.microsoft.com/office/drawing/2014/main" id="{1D76881E-2DAA-8E7B-76A5-37FE382568A6}"/>
                </a:ext>
              </a:extLst>
            </p:cNvPr>
            <p:cNvSpPr/>
            <p:nvPr/>
          </p:nvSpPr>
          <p:spPr>
            <a:xfrm>
              <a:off x="7672492" y="775254"/>
              <a:ext cx="2107329" cy="57896"/>
            </a:xfrm>
            <a:custGeom>
              <a:avLst/>
              <a:gdLst/>
              <a:ahLst/>
              <a:cxnLst/>
              <a:rect l="l" t="t" r="r" b="b"/>
              <a:pathLst>
                <a:path w="2098675" h="57150">
                  <a:moveTo>
                    <a:pt x="77736" y="0"/>
                  </a:moveTo>
                  <a:lnTo>
                    <a:pt x="0" y="28282"/>
                  </a:lnTo>
                  <a:lnTo>
                    <a:pt x="77736" y="56565"/>
                  </a:lnTo>
                  <a:lnTo>
                    <a:pt x="77736" y="0"/>
                  </a:lnTo>
                  <a:close/>
                </a:path>
                <a:path w="2098675" h="57150">
                  <a:moveTo>
                    <a:pt x="2098192" y="28282"/>
                  </a:moveTo>
                  <a:lnTo>
                    <a:pt x="2020455" y="0"/>
                  </a:lnTo>
                  <a:lnTo>
                    <a:pt x="2020455" y="56565"/>
                  </a:lnTo>
                  <a:lnTo>
                    <a:pt x="2098192" y="28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778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31146</TotalTime>
  <Words>908</Words>
  <Application>Microsoft Office PowerPoint</Application>
  <PresentationFormat>Widescreen</PresentationFormat>
  <Paragraphs>128</Paragraphs>
  <Slides>11</Slides>
  <Notes>5</Notes>
  <HiddenSlides>0</HiddenSlides>
  <MMClips>1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1" baseType="lpstr">
      <vt:lpstr>Arial</vt:lpstr>
      <vt:lpstr>Calibri</vt:lpstr>
      <vt:lpstr>Helvetica</vt:lpstr>
      <vt:lpstr>Helvetica Neue</vt:lpstr>
      <vt:lpstr>Helvetica-Light</vt:lpstr>
      <vt:lpstr>Nobel BL Bold</vt:lpstr>
      <vt:lpstr>Nobel BL Regular</vt:lpstr>
      <vt:lpstr>NobelBL-Light</vt:lpstr>
      <vt:lpstr>Wingdings</vt:lpstr>
      <vt:lpstr>Office Theme</vt:lpstr>
      <vt:lpstr>Apresentação do PowerPoint</vt:lpstr>
      <vt:lpstr>Tecnologia</vt:lpstr>
      <vt:lpstr>Inovação</vt:lpstr>
      <vt:lpstr>Apresentação do PowerPoint</vt:lpstr>
      <vt:lpstr>Apresentação do PowerPoint</vt:lpstr>
      <vt:lpstr>Apresentação do PowerPoint</vt:lpstr>
      <vt:lpstr>Apresentação do PowerPoint</vt:lpstr>
      <vt:lpstr>Controle Triplo de Rastreamento Ocular</vt:lpstr>
      <vt:lpstr>Ablação Transepitelial de Superfície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Cianfarani, Jean-Louis</dc:creator>
  <cp:lastModifiedBy>Martins, Luiz</cp:lastModifiedBy>
  <cp:revision>13</cp:revision>
  <dcterms:created xsi:type="dcterms:W3CDTF">2023-01-26T13:14:36Z</dcterms:created>
  <dcterms:modified xsi:type="dcterms:W3CDTF">2024-05-13T14:26:50Z</dcterms:modified>
</cp:coreProperties>
</file>