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22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C9-4CAE-B995-5D7DCA1FC67E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Série 2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C9-4CAE-B995-5D7DCA1FC67E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Série 3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C9-4CAE-B995-5D7DCA1FC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0386432"/>
        <c:axId val="90387968"/>
        <c:axId val="0"/>
      </c:bar3DChart>
      <c:catAx>
        <c:axId val="90386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pt-BR"/>
          </a:p>
        </c:txPr>
        <c:crossAx val="90387968"/>
        <c:crosses val="autoZero"/>
        <c:auto val="1"/>
        <c:lblAlgn val="ctr"/>
        <c:lblOffset val="100"/>
        <c:noMultiLvlLbl val="0"/>
      </c:catAx>
      <c:valAx>
        <c:axId val="903879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pt-BR"/>
          </a:p>
        </c:txPr>
        <c:crossAx val="9038643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800"/>
      </a:pPr>
      <a:endParaRPr lang="pt-B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5392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271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1329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1493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055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5152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604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3034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671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950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912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" y="0"/>
            <a:ext cx="6843168" cy="384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00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1592849"/>
            <a:ext cx="6858000" cy="411669"/>
          </a:xfrm>
          <a:prstGeom prst="rect">
            <a:avLst/>
          </a:prstGeom>
        </p:spPr>
        <p:txBody>
          <a:bodyPr wrap="square" lIns="102887" tIns="51444" rIns="102887" bIns="51444" anchor="t">
            <a:spAutoFit/>
          </a:bodyPr>
          <a:lstStyle>
            <a:lvl1pPr algn="ctr" defTabSz="5219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1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238"/>
              </a:lnSpc>
            </a:pPr>
            <a:r>
              <a:rPr lang="pt-BR" sz="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AUTORES</a:t>
            </a:r>
          </a:p>
          <a:p>
            <a:pPr>
              <a:lnSpc>
                <a:spcPts val="1238"/>
              </a:lnSpc>
            </a:pPr>
            <a:r>
              <a:rPr lang="pt-BR" sz="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INSTITUIÇÕES</a:t>
            </a:r>
            <a:endParaRPr lang="pt-BR" sz="9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00942" y="4931361"/>
            <a:ext cx="2460597" cy="273162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OBJETIVO(s)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191240" y="5135768"/>
            <a:ext cx="2880000" cy="1848978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gravida.</a:t>
            </a:r>
          </a:p>
          <a:p>
            <a:pPr algn="just"/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gravida.</a:t>
            </a:r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91240" y="2148900"/>
            <a:ext cx="2880000" cy="1568901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achendrerit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ac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</a:t>
            </a:r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346552" y="1959183"/>
            <a:ext cx="2569376" cy="273162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INTRODUÇÃO</a:t>
            </a: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3083138" y="4020347"/>
            <a:ext cx="3600000" cy="1848978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gravida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Morbi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auctor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sem quis,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Fusce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ullamcorper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et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Praesent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lectus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quis sem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varius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congue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vitae id mi.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vestibulum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augue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eu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id.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vestibulum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pharetra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sapien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mi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ligula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eu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Nulla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rhoncus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eget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Fusce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ullamcorper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et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Praesent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lectus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quis sem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varius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congue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vitae id mi.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vestibulum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augue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eu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id.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vestibulum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pharetra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sapien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mi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ligula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eu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Nulla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rhoncus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eget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248178" y="3783620"/>
            <a:ext cx="3269921" cy="273162"/>
          </a:xfrm>
          <a:prstGeom prst="rect">
            <a:avLst/>
          </a:prstGeom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PALAVRAS CHAVE</a:t>
            </a:r>
          </a:p>
        </p:txBody>
      </p:sp>
      <p:sp>
        <p:nvSpPr>
          <p:cNvPr id="12" name="Subtítulo 2"/>
          <p:cNvSpPr txBox="1">
            <a:spLocks/>
          </p:cNvSpPr>
          <p:nvPr/>
        </p:nvSpPr>
        <p:spPr>
          <a:xfrm>
            <a:off x="3083138" y="2162052"/>
            <a:ext cx="3600000" cy="1525812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gravida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Morbi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auctor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sem quis,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Fusce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ullamcorper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et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Praesent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gravida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Morbi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auctor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sem quis,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Fusce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ullamcorper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et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Praesent</a:t>
            </a:r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ubtítulo 2"/>
          <p:cNvSpPr txBox="1">
            <a:spLocks/>
          </p:cNvSpPr>
          <p:nvPr/>
        </p:nvSpPr>
        <p:spPr>
          <a:xfrm>
            <a:off x="3248178" y="1959184"/>
            <a:ext cx="3269921" cy="335292"/>
          </a:xfrm>
          <a:prstGeom prst="rect">
            <a:avLst/>
          </a:prstGeom>
        </p:spPr>
        <p:txBody>
          <a:bodyPr vert="horz" lIns="102879" tIns="51440" rIns="102879" bIns="5144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RESULTADOS e CONCLUSÃO</a:t>
            </a:r>
          </a:p>
        </p:txBody>
      </p:sp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1982577652"/>
              </p:ext>
            </p:extLst>
          </p:nvPr>
        </p:nvGraphicFramePr>
        <p:xfrm>
          <a:off x="3326091" y="5861576"/>
          <a:ext cx="3093406" cy="1975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Subtítulo 2"/>
          <p:cNvSpPr txBox="1">
            <a:spLocks/>
          </p:cNvSpPr>
          <p:nvPr/>
        </p:nvSpPr>
        <p:spPr>
          <a:xfrm>
            <a:off x="3248178" y="7895729"/>
            <a:ext cx="3269921" cy="273162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REFERÊNCIAS</a:t>
            </a: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3083138" y="8153990"/>
            <a:ext cx="3600000" cy="787149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non mi. Nam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283744" y="1352831"/>
            <a:ext cx="6290513" cy="24001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vert="horz" lIns="102879" tIns="51440" rIns="102879" bIns="51440" rtlCol="0" anchor="t">
            <a:normAutofit fontScale="90000" lnSpcReduction="20000"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TÍTULO</a:t>
            </a:r>
            <a:endParaRPr lang="pt-BR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Subtítulo 2"/>
          <p:cNvSpPr txBox="1">
            <a:spLocks/>
          </p:cNvSpPr>
          <p:nvPr/>
        </p:nvSpPr>
        <p:spPr>
          <a:xfrm>
            <a:off x="400942" y="7048514"/>
            <a:ext cx="2460597" cy="273162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MATERIAL e MÉTODOS</a:t>
            </a:r>
          </a:p>
        </p:txBody>
      </p:sp>
      <p:sp>
        <p:nvSpPr>
          <p:cNvPr id="19" name="Subtítulo 2"/>
          <p:cNvSpPr txBox="1">
            <a:spLocks/>
          </p:cNvSpPr>
          <p:nvPr/>
        </p:nvSpPr>
        <p:spPr>
          <a:xfrm>
            <a:off x="191240" y="7268005"/>
            <a:ext cx="2880000" cy="1875996"/>
          </a:xfrm>
          <a:prstGeom prst="rect">
            <a:avLst/>
          </a:prstGeom>
        </p:spPr>
        <p:txBody>
          <a:bodyPr vert="horz" lIns="102879" tIns="51440" rIns="102879" bIns="5144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gravida.</a:t>
            </a:r>
          </a:p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Subtítulo 2"/>
          <p:cNvSpPr txBox="1">
            <a:spLocks/>
          </p:cNvSpPr>
          <p:nvPr/>
        </p:nvSpPr>
        <p:spPr>
          <a:xfrm>
            <a:off x="3248178" y="177737"/>
            <a:ext cx="2935726" cy="95027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Área exclusiva para inclusão das informações de contato de sua preferência (E-mail e/ou </a:t>
            </a:r>
            <a:r>
              <a:rPr lang="pt-B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WhatsApp</a:t>
            </a: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), os quais os participantes poderão utilizar para interagir com o(s) autor(es).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64"/>
          <a:stretch/>
        </p:blipFill>
        <p:spPr>
          <a:xfrm>
            <a:off x="285750" y="3450826"/>
            <a:ext cx="2650881" cy="1457325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567487" y="4516686"/>
            <a:ext cx="2127505" cy="246221"/>
          </a:xfrm>
          <a:prstGeom prst="rect">
            <a:avLst/>
          </a:prstGeom>
          <a:solidFill>
            <a:schemeClr val="accent1">
              <a:lumMod val="50000"/>
              <a:alpha val="42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chemeClr val="bg1"/>
                </a:solidFill>
              </a:rPr>
              <a:t>IMAGEM MERAMENTE ILUSTRATIVA</a:t>
            </a:r>
            <a:endParaRPr lang="pt-BR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65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5590</TotalTime>
  <Words>967</Words>
  <Application>Microsoft Office PowerPoint</Application>
  <PresentationFormat>Apresentação na tela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Albânia Lira</dc:creator>
  <cp:lastModifiedBy>Albania Lira</cp:lastModifiedBy>
  <cp:revision>13</cp:revision>
  <dcterms:created xsi:type="dcterms:W3CDTF">2021-06-11T00:21:16Z</dcterms:created>
  <dcterms:modified xsi:type="dcterms:W3CDTF">2023-06-28T16:22:56Z</dcterms:modified>
</cp:coreProperties>
</file>