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1292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143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0501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472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3753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59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888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3483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4266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3734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165569-E080-474D-B24C-4EFD1D5F96A3}" type="datetimeFigureOut">
              <a:rPr lang="pt-BR" smtClean="0"/>
              <a:t>28/06/2023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959B5C-F040-4632-BEEE-817B78078C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5273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902"/>
            <a:ext cx="12195385" cy="685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227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624148" y="2813810"/>
            <a:ext cx="6096000" cy="183127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pt-BR" sz="3600" b="1" dirty="0" smtClean="0">
                <a:solidFill>
                  <a:srgbClr val="0070C0"/>
                </a:solidFill>
              </a:rPr>
              <a:t>Título - </a:t>
            </a:r>
            <a:r>
              <a:rPr lang="pt-BR" sz="3600" b="1" dirty="0" err="1" smtClean="0">
                <a:solidFill>
                  <a:srgbClr val="0070C0"/>
                </a:solidFill>
                <a:ea typeface="MS PGothic" pitchFamily="34" charset="-128"/>
              </a:rPr>
              <a:t>Calibri</a:t>
            </a:r>
            <a:r>
              <a:rPr lang="pt-BR" sz="3600" b="1" dirty="0" smtClean="0">
                <a:solidFill>
                  <a:srgbClr val="0070C0"/>
                </a:solidFill>
              </a:rPr>
              <a:t> 36pt - </a:t>
            </a:r>
            <a:r>
              <a:rPr lang="pt-BR" sz="3600" b="1" dirty="0" err="1" smtClean="0">
                <a:solidFill>
                  <a:srgbClr val="0070C0"/>
                </a:solidFill>
              </a:rPr>
              <a:t>Bold</a:t>
            </a:r>
            <a:r>
              <a:rPr lang="pt-BR" sz="3600" b="1" dirty="0" smtClean="0">
                <a:solidFill>
                  <a:srgbClr val="0070C0"/>
                </a:solidFill>
              </a:rPr>
              <a:t> 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Nome dos autores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Instituição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9437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70C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70C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70C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111156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 smtClean="0">
                <a:solidFill>
                  <a:srgbClr val="0070C0"/>
                </a:solidFill>
              </a:rPr>
              <a:t>INTRODUÇÃO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6116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163407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 smtClean="0">
                <a:solidFill>
                  <a:srgbClr val="0070C0"/>
                </a:solidFill>
              </a:rPr>
              <a:t>OBJETIVOS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70C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70C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70C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70C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430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191116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 smtClean="0">
                <a:solidFill>
                  <a:srgbClr val="0070C0"/>
                </a:solidFill>
              </a:rPr>
              <a:t>MATERIAL E MÉTODOS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70C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70C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70C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70C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083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211898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 smtClean="0">
                <a:solidFill>
                  <a:srgbClr val="0070C0"/>
                </a:solidFill>
              </a:rPr>
              <a:t>RESULTADOS E DISCUSSÃO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70C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70C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70C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70C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283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128770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 smtClean="0">
                <a:solidFill>
                  <a:srgbClr val="0070C0"/>
                </a:solidFill>
              </a:rPr>
              <a:t>CONCLUSÃO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70C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70C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70C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70C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872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2559" y="2204971"/>
            <a:ext cx="7000962" cy="9101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 smtClean="0">
                <a:solidFill>
                  <a:srgbClr val="0070C0"/>
                </a:solidFill>
              </a:rPr>
              <a:t>REFERÊNCIAS BIBLIOGRÁFICAS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Texto – </a:t>
            </a:r>
            <a:r>
              <a:rPr lang="pt-BR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Calibri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 24 </a:t>
            </a:r>
            <a:r>
              <a:rPr lang="pt-BR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a typeface="MS PGothic" pitchFamily="34" charset="-128"/>
              </a:rPr>
              <a:t>pt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ea typeface="MS PGothic" pitchFamily="34" charset="-128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1772559" y="538972"/>
            <a:ext cx="5427745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70C0"/>
                </a:solidFill>
                <a:latin typeface="Arial" charset="0"/>
                <a:ea typeface="MS PGothic" pitchFamily="34" charset="-128"/>
              </a:rPr>
              <a:t>Título do trabalho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 dirty="0">
                <a:solidFill>
                  <a:srgbClr val="0070C0"/>
                </a:solidFill>
                <a:latin typeface="Arial" charset="0"/>
                <a:ea typeface="MS PGothic" pitchFamily="34" charset="-128"/>
              </a:rPr>
              <a:t>Autores</a:t>
            </a:r>
          </a:p>
          <a:p>
            <a:pPr eaLnBrk="1" hangingPunct="1"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70C0"/>
              </a:solidFill>
              <a:latin typeface="Arial" charset="0"/>
            </a:endParaRP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1400" b="1" dirty="0">
              <a:solidFill>
                <a:srgbClr val="0070C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206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048000" y="2998113"/>
            <a:ext cx="6096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pt-BR" sz="3200" b="1" dirty="0" smtClean="0">
                <a:solidFill>
                  <a:srgbClr val="0070C0"/>
                </a:solidFill>
              </a:rPr>
              <a:t>Obrigado! </a:t>
            </a:r>
            <a: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t-B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seuemail@seuprovedor.com.br</a:t>
            </a:r>
            <a:endParaRPr lang="pt-B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2084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1207</TotalTime>
  <Words>82</Words>
  <Application>Microsoft Office PowerPoint</Application>
  <PresentationFormat>Widescreen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MS PGothic</vt:lpstr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Albânia Lira</dc:creator>
  <cp:lastModifiedBy>Albania Lira</cp:lastModifiedBy>
  <cp:revision>8</cp:revision>
  <dcterms:created xsi:type="dcterms:W3CDTF">2021-06-10T23:53:22Z</dcterms:created>
  <dcterms:modified xsi:type="dcterms:W3CDTF">2023-06-28T16:38:00Z</dcterms:modified>
</cp:coreProperties>
</file>