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129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4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50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72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75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9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8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48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26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73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273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4F90A-8502-430B-A7EF-E2E7AF24E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30CAFC-FD53-46EE-A1AF-A8C96C234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0B3CFC-0F92-4C90-B08D-B9FCF715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5D482B-3C5A-43C3-A357-E7F29D6A4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2C7628-C3A0-4078-8D7F-A19F98A7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181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F5E07-CAC4-4C9D-95DB-D2B4E467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5EDD5B-7B27-4906-9441-1CBF35AA6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4CEFCC-0AA3-4939-B449-6962DFBC2F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E7DF68-9D17-40F3-8750-6BB5D722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FEADB3-D35C-40B0-AAF3-CBB4C883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095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25106-2141-44D2-982A-FFD15B96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E70E6A-9FD7-460B-B429-833C6D97B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A7BE20-9373-4C13-9750-95EE0D2A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DB7AEB-293B-4E0C-90D2-649A5D5C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BF76FA-2B03-4088-8F51-9D173BF9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6546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27C0E-5A1F-4305-BE80-F58C5D61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FD8418-5807-4734-9F52-6F0112C7B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D5079F-CEA8-4A82-A1F3-9A1967812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B58A34-3B7B-4631-85CA-325A23D59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4EAC95-EDC1-4CA5-8571-E5523C2E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A16B68-47C7-4DE3-9C08-0E7F6683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6263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9D160-8E7B-44A8-94AF-5E08D00B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A357A0-BBB0-4E38-8A0C-AD07AB000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38808-4E6F-48DD-972F-28807CC3D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5EB224C-2C8B-43EF-8553-8A566F51D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4D7AE9-2067-4CDF-B1F1-AB67DDA18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6702A16-AA21-47F1-95D5-EB3F4397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659E4F9-2B20-4A0F-A19E-EF011B0A3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84ECAD9-47F1-47CF-8B16-96A51A3A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994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B701B-0E59-40CD-BFCC-C891A5EFD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57A7E33-08B5-4141-85F7-F944A090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9AEBA33-2340-415E-BEB6-AD45A3FA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1D6365-C2D4-446E-90D7-ED206E1E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833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1257D08-71D8-441F-8EA9-49563B77A4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6266EC-FFFE-46EE-9FDC-BFB1CD645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92818A-A71F-4901-BA18-14B3ED48A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776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FEE0C5-EEF0-43D4-B15A-EC9F11FC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F1A6E5-2539-4997-8301-7410C59D7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CC1926-BF3D-4834-B68D-98F126DE6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D2B441-8A6E-46FB-9158-53595D67C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3E322C-9EC9-406E-AF43-F7659701F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77B8A7-0967-4158-AEFB-9A405455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537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D981D-BF1E-4BD4-9CB0-0A52ECDE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46F3312-C161-493D-BFD2-D7650D83E0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DFC2FA-54A7-4184-8BA0-621BCBE12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1DD50E-D924-456F-AA7B-37099B95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309A06-1198-4E45-8B01-CC0C5494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EF4A59-05FE-4AC7-9606-A008AF929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109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D861C-E1E3-4307-8246-E2F04269A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AF6A8B-A414-47E9-802F-2934A2945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CA94DA-43CB-4A1F-A29B-DBA3A59F10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436820-4638-4E82-BB3F-7439EB9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CD11E9-138A-4833-BE5C-98B0A2F8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969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E102A6-B91D-42EE-844A-689B6BB69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BCF671-DF89-4023-970D-34DFF3E62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727222-AA9C-41D1-92BC-45767E8A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A457E9-E7D4-4C03-A6A5-953B73F46AB8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3649B6-4E19-467F-831C-181D8ECD2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90E7E9-2262-4EE5-902A-4F4A1294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699BB0-BD6E-41C6-A4ED-50B595F92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272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DAEB1-E1BA-4082-B2B0-B47A30692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FD085D-B43E-4286-AD6F-6EDB1AC90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3F3FCF-06CD-4555-9363-F6F171CF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92D817-EFB6-412B-85A7-DFA82AC6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C45241-9497-4DE0-A970-CFF8D4042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6927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0D4503-FABC-4E87-B4FB-7AF198E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BB9277-47F1-4F39-87CF-5F8954E55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2C1039-C8B5-4355-9AF3-4F028C07B7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F5CE84-D1D1-45AC-BA83-0B98CEF73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62AF0A-B226-4C50-999A-2EF02E3A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61291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F00DA-E109-4946-B7C3-E67483D0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228900-DDD5-4288-B067-5B15A6357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41E70C-295E-4F59-897C-51313E3A45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9BD3BB-EC60-4274-95E8-88870C62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61A18C-D01F-46B8-9603-1FC31215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040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0862E-1155-433C-B257-926711E92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8966CF-5250-4575-8F89-DCB55DBEB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C2FAEE-A00E-4509-8E34-25FB48E0D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BF489F-2847-4711-A2B5-AA60C3348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9331F4-2F9B-46AC-AF7A-D59C97D5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9B7A0D-0A83-439D-9A84-B69F6B2F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681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E2CF7-3D0E-4C23-9AC3-6E68018E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84B4DA-492C-4B15-99E8-FFF70545A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671A389-8279-425F-9122-FDAC25ED0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346A085-4369-4F32-9E44-5685EEF81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924B18E-2C2B-4C58-96A2-59E54E66F0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3CBD573-6AC8-4626-B560-17761DFE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A1A4835-AAA8-4431-BF4E-CC52F2C6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266701B-8F6B-4833-BFD7-3C676885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406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630D5D-58BA-454D-A988-804880DC0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0960D2-016B-4AE3-AD3C-805D4D51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60C5D53-EF78-4E3D-87BD-21E5EAEB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FB0378-56B0-42AE-A556-65302062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0619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AC80E36-733D-43C4-99A0-2A94D6ACD8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40240B4-2F9D-46D2-AAF2-DB8315578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1442EF4-7FB4-4A70-9598-591790C6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6928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B1BDB-805B-422D-B9FF-CBF00C07D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E5EE9A-5AA7-485B-B96F-6586854AF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7A4EA4-9E81-4BD9-91E6-2217C0770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520363-5EEA-43DF-8ED8-B2CD1C1D33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4A6430-5F66-4CF2-8C24-5BD2A98E6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4FD7F2-EC79-4CDA-82A4-E9672E62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9167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BCB6F-2905-435D-99DF-7B0F3333F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4EA6BD5-DA3C-4908-BA56-5AD739218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07EE02-7FD1-446A-870F-C8B7A811D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00D801-11EB-4ABF-8A29-5F94CD47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CA9289-DCA1-4E64-91D9-A5F6DD88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F5DF64-8457-4AAA-AACB-F83C79CA4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2794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FE9F2-1FBF-40F8-87AD-A900B648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E996CE-FFFF-4405-BECC-F754035A9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B58A72-5457-46B8-8476-152664C7BC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B39221-5B94-4F1C-8B54-43C2CDF0A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56A49E-914C-40FB-90E7-B983EF8D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8318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362D5C-6F57-44FF-B306-0D63419CA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5D64C6E-2533-44B2-866E-3FE88BF33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A006F9-44D4-4AB4-A5BE-A00B233E74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887616-FB6F-46B6-BECB-CE94A979D475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5E13F5-18D8-47C9-8B6E-7E1E0D0E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3B0973-E636-4122-A257-37BD4B724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E11A4F-3786-4759-8F88-3EB209F22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327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5FD4EF1-2A3E-4E1D-A61A-6BFCB319737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2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76E6E4B-3F4E-47DF-9712-7818E974D80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7B3863B-2D75-4DBB-91E7-DD4DB078C51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24148" y="2813810"/>
            <a:ext cx="6096000" cy="18312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3600" b="1" dirty="0">
                <a:solidFill>
                  <a:srgbClr val="002060"/>
                </a:solidFill>
              </a:rPr>
              <a:t>Título - </a:t>
            </a:r>
            <a:r>
              <a:rPr lang="pt-BR" sz="3600" b="1" dirty="0" err="1">
                <a:solidFill>
                  <a:srgbClr val="002060"/>
                </a:solidFill>
                <a:ea typeface="MS PGothic" pitchFamily="34" charset="-128"/>
              </a:rPr>
              <a:t>Calibri</a:t>
            </a:r>
            <a:r>
              <a:rPr lang="pt-BR" sz="3600" b="1" dirty="0">
                <a:solidFill>
                  <a:srgbClr val="002060"/>
                </a:solidFill>
              </a:rPr>
              <a:t> 36pt - </a:t>
            </a:r>
            <a:r>
              <a:rPr lang="pt-BR" sz="3600" b="1" dirty="0" err="1">
                <a:solidFill>
                  <a:srgbClr val="002060"/>
                </a:solidFill>
              </a:rPr>
              <a:t>Bold</a:t>
            </a:r>
            <a:r>
              <a:rPr lang="pt-BR" sz="3600" b="1" dirty="0">
                <a:solidFill>
                  <a:srgbClr val="002060"/>
                </a:solidFill>
              </a:rPr>
              <a:t>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 dos autores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Instituição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943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11156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002060"/>
                </a:solidFill>
              </a:rPr>
              <a:t>INTRODUÇÃO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611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63407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002060"/>
                </a:solidFill>
              </a:rPr>
              <a:t>OBJETIVOS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43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91116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002060"/>
                </a:solidFill>
              </a:rPr>
              <a:t>MATERIAL E MÉTODOS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8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211898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002060"/>
                </a:solidFill>
              </a:rPr>
              <a:t>RESULTADOS E DISCUSSÃO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83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28770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002060"/>
                </a:solidFill>
              </a:rPr>
              <a:t>CONCLUSÃO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72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204971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002060"/>
                </a:solidFill>
              </a:rPr>
              <a:t>REFERÊNCIAS BIBLIOGRÁFICAS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206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20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31818" y="2998113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3200" b="1" dirty="0">
                <a:solidFill>
                  <a:srgbClr val="002060"/>
                </a:solidFill>
              </a:rPr>
              <a:t>Obrigado! </a:t>
            </a:r>
            <a:br>
              <a:rPr lang="pt-B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seuemail@seuprovedor.com.br</a:t>
            </a:r>
          </a:p>
        </p:txBody>
      </p:sp>
    </p:spTree>
    <p:extLst>
      <p:ext uri="{BB962C8B-B14F-4D97-AF65-F5344CB8AC3E}">
        <p14:creationId xmlns:p14="http://schemas.microsoft.com/office/powerpoint/2010/main" val="8132084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90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MS PGothic</vt:lpstr>
      <vt:lpstr>Arial</vt:lpstr>
      <vt:lpstr>Calibri</vt:lpstr>
      <vt:lpstr>Calibri Light</vt:lpstr>
      <vt:lpstr>Times New Roman</vt:lpstr>
      <vt:lpstr>Tema do Office</vt:lpstr>
      <vt:lpstr>Personalizar design</vt:lpstr>
      <vt:lpstr>1_Personalizar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Albania Lira</cp:lastModifiedBy>
  <cp:revision>11</cp:revision>
  <dcterms:created xsi:type="dcterms:W3CDTF">2021-06-10T23:53:22Z</dcterms:created>
  <dcterms:modified xsi:type="dcterms:W3CDTF">2025-07-14T21:59:23Z</dcterms:modified>
</cp:coreProperties>
</file>