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29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9-4CAE-B995-5D7DCA1FC67E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9-4CAE-B995-5D7DCA1FC67E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Plan1!$A$2:$A$5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C9-4CAE-B995-5D7DCA1FC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386432"/>
        <c:axId val="90387968"/>
        <c:axId val="0"/>
      </c:bar3DChart>
      <c:catAx>
        <c:axId val="9038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7968"/>
        <c:crosses val="autoZero"/>
        <c:auto val="1"/>
        <c:lblAlgn val="ctr"/>
        <c:lblOffset val="100"/>
        <c:noMultiLvlLbl val="0"/>
      </c:catAx>
      <c:valAx>
        <c:axId val="90387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903864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39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27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32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9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55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15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604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03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67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5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B02BCCF6-A38E-4822-BB95-626F80E544A0}" type="datetimeFigureOut">
              <a:rPr lang="pt-BR" smtClean="0"/>
              <a:t>14/07/2025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0956A4D3-281F-4E8F-BD0F-CA8A97DB15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12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089C09-E8F3-4774-B1A1-5014BA447EB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882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0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592849"/>
            <a:ext cx="6858000" cy="411669"/>
          </a:xfrm>
          <a:prstGeom prst="rect">
            <a:avLst/>
          </a:prstGeom>
        </p:spPr>
        <p:txBody>
          <a:bodyPr wrap="square" lIns="102887" tIns="51444" rIns="102887" bIns="51444" anchor="t">
            <a:spAutoFit/>
          </a:bodyPr>
          <a:lstStyle>
            <a:lvl1pPr algn="ctr" defTabSz="521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1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38"/>
              </a:lnSpc>
            </a:pPr>
            <a:r>
              <a:rPr lang="pt-BR" sz="800" b="1" dirty="0">
                <a:latin typeface="Arial" pitchFamily="34" charset="0"/>
                <a:cs typeface="Arial" pitchFamily="34" charset="0"/>
              </a:rPr>
              <a:t>AUTORES</a:t>
            </a:r>
          </a:p>
          <a:p>
            <a:pPr>
              <a:lnSpc>
                <a:spcPts val="1238"/>
              </a:lnSpc>
            </a:pPr>
            <a:r>
              <a:rPr lang="pt-BR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INSTITUIÇÕES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00942" y="4931361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OBJETIVO(s)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91240" y="5135768"/>
            <a:ext cx="288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91240" y="2148900"/>
            <a:ext cx="2880000" cy="1568901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achendrerit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346552" y="1959183"/>
            <a:ext cx="2569376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3083138" y="4020347"/>
            <a:ext cx="3600000" cy="1848978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quis sem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varius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vitae id mi.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augue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id.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vestibulum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pharetra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sapien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tincidunt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mi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ligula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eu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Nulla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rhoncus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eget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48178" y="3783620"/>
            <a:ext cx="3269921" cy="273162"/>
          </a:xfrm>
          <a:prstGeom prst="rect">
            <a:avLst/>
          </a:prstGeom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PALAVRAS CHAVE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3083138" y="2162052"/>
            <a:ext cx="3600000" cy="152581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Morbi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auctor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sem quis,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Fusce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ullamcorper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et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cursus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Praesent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3248178" y="1959184"/>
            <a:ext cx="3269921" cy="335292"/>
          </a:xfrm>
          <a:prstGeom prst="rect">
            <a:avLst/>
          </a:prstGeom>
        </p:spPr>
        <p:txBody>
          <a:bodyPr vert="horz" lIns="102879" tIns="51440" rIns="102879" bIns="5144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RESULTADOS e CONCLUSÃO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982577652"/>
              </p:ext>
            </p:extLst>
          </p:nvPr>
        </p:nvGraphicFramePr>
        <p:xfrm>
          <a:off x="3326091" y="5861576"/>
          <a:ext cx="3093406" cy="197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ubtítulo 2"/>
          <p:cNvSpPr txBox="1">
            <a:spLocks/>
          </p:cNvSpPr>
          <p:nvPr/>
        </p:nvSpPr>
        <p:spPr>
          <a:xfrm>
            <a:off x="3248178" y="7895729"/>
            <a:ext cx="3269921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3083138" y="8153990"/>
            <a:ext cx="3600000" cy="787149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non mi. Nam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283744" y="1352831"/>
            <a:ext cx="6290513" cy="240018"/>
          </a:xfrm>
          <a:prstGeom prst="rect">
            <a:avLst/>
          </a:prstGeom>
          <a:solidFill>
            <a:srgbClr val="002060"/>
          </a:solidFill>
        </p:spPr>
        <p:txBody>
          <a:bodyPr vert="horz" lIns="102879" tIns="51440" rIns="102879" bIns="51440" rtlCol="0" anchor="t">
            <a:normAutofit fontScale="90000" lnSpcReduction="200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  <a:endParaRPr lang="pt-BR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400942" y="7048514"/>
            <a:ext cx="2460597" cy="273162"/>
          </a:xfrm>
          <a:prstGeom prst="rect">
            <a:avLst/>
          </a:prstGeom>
        </p:spPr>
        <p:txBody>
          <a:bodyPr vert="horz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9" name="Subtítulo 2"/>
          <p:cNvSpPr txBox="1">
            <a:spLocks/>
          </p:cNvSpPr>
          <p:nvPr/>
        </p:nvSpPr>
        <p:spPr>
          <a:xfrm>
            <a:off x="191240" y="7268005"/>
            <a:ext cx="2880000" cy="1875996"/>
          </a:xfrm>
          <a:prstGeom prst="rect">
            <a:avLst/>
          </a:prstGeom>
        </p:spPr>
        <p:txBody>
          <a:bodyPr vert="horz" lIns="102879" tIns="51440" rIns="102879" bIns="5144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fames ac ante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primis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faucibus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justo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facilisis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gravida.</a:t>
            </a:r>
          </a:p>
          <a:p>
            <a:pPr algn="just"/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Lorem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ipsum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dolor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consectetur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tempus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condimentum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mauris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dignissim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Pellentesque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semper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porttitor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Nam vitae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nisi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mollis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ante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aliquam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sollicitudin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vel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non mi. Nam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hendrerit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ut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neque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pretium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imperdiet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Maecenas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nunc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amet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erat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ornare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posuere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Aenean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porta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scelerisque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diam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lobortis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turpis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luctus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at.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Sed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ac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adipiscing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elit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Interdum</a:t>
            </a:r>
            <a:r>
              <a:rPr lang="pt-B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pt-BR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malesuada</a:t>
            </a:r>
            <a:endParaRPr lang="pt-BR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Subtítulo 2"/>
          <p:cNvSpPr txBox="1">
            <a:spLocks/>
          </p:cNvSpPr>
          <p:nvPr/>
        </p:nvSpPr>
        <p:spPr>
          <a:xfrm>
            <a:off x="2102284" y="426354"/>
            <a:ext cx="3372541" cy="78099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102879" tIns="51440" rIns="102879" bIns="5144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Área exclusiva para inclusão das informações de contato de sua preferência (E-mail e/ou WhatsApp), os quais os participantes poderão utilizar para interagir com o(s) autor(es).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4"/>
          <a:stretch/>
        </p:blipFill>
        <p:spPr>
          <a:xfrm>
            <a:off x="285750" y="3450826"/>
            <a:ext cx="2650881" cy="145732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67487" y="4516686"/>
            <a:ext cx="2127505" cy="246221"/>
          </a:xfrm>
          <a:prstGeom prst="rect">
            <a:avLst/>
          </a:prstGeom>
          <a:solidFill>
            <a:schemeClr val="accent1">
              <a:lumMod val="50000"/>
              <a:alpha val="42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bg1"/>
                </a:solidFill>
              </a:rPr>
              <a:t>IMAGEM MERAMENTE ILUSTRATIVA</a:t>
            </a:r>
          </a:p>
        </p:txBody>
      </p:sp>
    </p:spTree>
    <p:extLst>
      <p:ext uri="{BB962C8B-B14F-4D97-AF65-F5344CB8AC3E}">
        <p14:creationId xmlns:p14="http://schemas.microsoft.com/office/powerpoint/2010/main" val="2373650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5601</TotalTime>
  <Words>975</Words>
  <Application>Microsoft Office PowerPoint</Application>
  <PresentationFormat>Apresentação na tela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Albânia Lira</dc:creator>
  <cp:lastModifiedBy>Albania Lira</cp:lastModifiedBy>
  <cp:revision>15</cp:revision>
  <dcterms:created xsi:type="dcterms:W3CDTF">2021-06-11T00:21:16Z</dcterms:created>
  <dcterms:modified xsi:type="dcterms:W3CDTF">2025-07-14T21:30:07Z</dcterms:modified>
</cp:coreProperties>
</file>