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224500" cy="32397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4" userDrawn="1">
          <p15:clr>
            <a:srgbClr val="A4A3A4"/>
          </p15:clr>
        </p15:guide>
        <p15:guide id="2" pos="57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257892-5186-8240-6EE9-2B474FF2A880}" name="Alexandre Aissa" initials="AA" userId="S::aissa@unifesp.br::5324915f-458e-4c57-a5cd-ee1483136e1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FF00"/>
    <a:srgbClr val="12999E"/>
    <a:srgbClr val="F7AB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-192" y="-8982"/>
      </p:cViewPr>
      <p:guideLst>
        <p:guide orient="horz" pos="10204"/>
        <p:guide pos="57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6838" y="5302126"/>
            <a:ext cx="15490825" cy="11279199"/>
          </a:xfrm>
        </p:spPr>
        <p:txBody>
          <a:bodyPr anchor="b"/>
          <a:lstStyle>
            <a:lvl1pPr algn="ctr">
              <a:defRPr sz="119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8063" y="17016294"/>
            <a:ext cx="13668375" cy="7821942"/>
          </a:xfrm>
        </p:spPr>
        <p:txBody>
          <a:bodyPr/>
          <a:lstStyle>
            <a:lvl1pPr marL="0" indent="0" algn="ctr">
              <a:buNone/>
              <a:defRPr sz="4783"/>
            </a:lvl1pPr>
            <a:lvl2pPr marL="911245" indent="0" algn="ctr">
              <a:buNone/>
              <a:defRPr sz="3986"/>
            </a:lvl2pPr>
            <a:lvl3pPr marL="1822491" indent="0" algn="ctr">
              <a:buNone/>
              <a:defRPr sz="3588"/>
            </a:lvl3pPr>
            <a:lvl4pPr marL="2733736" indent="0" algn="ctr">
              <a:buNone/>
              <a:defRPr sz="3189"/>
            </a:lvl4pPr>
            <a:lvl5pPr marL="3644981" indent="0" algn="ctr">
              <a:buNone/>
              <a:defRPr sz="3189"/>
            </a:lvl5pPr>
            <a:lvl6pPr marL="4556227" indent="0" algn="ctr">
              <a:buNone/>
              <a:defRPr sz="3189"/>
            </a:lvl6pPr>
            <a:lvl7pPr marL="5467472" indent="0" algn="ctr">
              <a:buNone/>
              <a:defRPr sz="3189"/>
            </a:lvl7pPr>
            <a:lvl8pPr marL="6378717" indent="0" algn="ctr">
              <a:buNone/>
              <a:defRPr sz="3189"/>
            </a:lvl8pPr>
            <a:lvl9pPr marL="7289963" indent="0" algn="ctr">
              <a:buNone/>
              <a:defRPr sz="318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66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41909" y="1724878"/>
            <a:ext cx="3929658" cy="274555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2935" y="1724878"/>
            <a:ext cx="11561167" cy="274555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0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7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3444" y="8076936"/>
            <a:ext cx="15718631" cy="13476541"/>
          </a:xfrm>
        </p:spPr>
        <p:txBody>
          <a:bodyPr anchor="b"/>
          <a:lstStyle>
            <a:lvl1pPr>
              <a:defRPr sz="119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3444" y="21680970"/>
            <a:ext cx="15718631" cy="7086995"/>
          </a:xfrm>
        </p:spPr>
        <p:txBody>
          <a:bodyPr/>
          <a:lstStyle>
            <a:lvl1pPr marL="0" indent="0">
              <a:buNone/>
              <a:defRPr sz="4783">
                <a:solidFill>
                  <a:schemeClr val="tx1">
                    <a:tint val="82000"/>
                  </a:schemeClr>
                </a:solidFill>
              </a:defRPr>
            </a:lvl1pPr>
            <a:lvl2pPr marL="911245" indent="0">
              <a:buNone/>
              <a:defRPr sz="3986">
                <a:solidFill>
                  <a:schemeClr val="tx1">
                    <a:tint val="82000"/>
                  </a:schemeClr>
                </a:solidFill>
              </a:defRPr>
            </a:lvl2pPr>
            <a:lvl3pPr marL="1822491" indent="0">
              <a:buNone/>
              <a:defRPr sz="3588">
                <a:solidFill>
                  <a:schemeClr val="tx1">
                    <a:tint val="82000"/>
                  </a:schemeClr>
                </a:solidFill>
              </a:defRPr>
            </a:lvl3pPr>
            <a:lvl4pPr marL="2733736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4pPr>
            <a:lvl5pPr marL="3644981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5pPr>
            <a:lvl6pPr marL="4556227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6pPr>
            <a:lvl7pPr marL="5467472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7pPr>
            <a:lvl8pPr marL="6378717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8pPr>
            <a:lvl9pPr marL="7289963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4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2934" y="8624388"/>
            <a:ext cx="7745413" cy="2055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26153" y="8624388"/>
            <a:ext cx="7745413" cy="2055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97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5308" y="1724885"/>
            <a:ext cx="15718631" cy="62620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310" y="7941939"/>
            <a:ext cx="7709817" cy="3892221"/>
          </a:xfrm>
        </p:spPr>
        <p:txBody>
          <a:bodyPr anchor="b"/>
          <a:lstStyle>
            <a:lvl1pPr marL="0" indent="0">
              <a:buNone/>
              <a:defRPr sz="4783" b="1"/>
            </a:lvl1pPr>
            <a:lvl2pPr marL="911245" indent="0">
              <a:buNone/>
              <a:defRPr sz="3986" b="1"/>
            </a:lvl2pPr>
            <a:lvl3pPr marL="1822491" indent="0">
              <a:buNone/>
              <a:defRPr sz="3588" b="1"/>
            </a:lvl3pPr>
            <a:lvl4pPr marL="2733736" indent="0">
              <a:buNone/>
              <a:defRPr sz="3189" b="1"/>
            </a:lvl4pPr>
            <a:lvl5pPr marL="3644981" indent="0">
              <a:buNone/>
              <a:defRPr sz="3189" b="1"/>
            </a:lvl5pPr>
            <a:lvl6pPr marL="4556227" indent="0">
              <a:buNone/>
              <a:defRPr sz="3189" b="1"/>
            </a:lvl6pPr>
            <a:lvl7pPr marL="5467472" indent="0">
              <a:buNone/>
              <a:defRPr sz="3189" b="1"/>
            </a:lvl7pPr>
            <a:lvl8pPr marL="6378717" indent="0">
              <a:buNone/>
              <a:defRPr sz="3189" b="1"/>
            </a:lvl8pPr>
            <a:lvl9pPr marL="7289963" indent="0">
              <a:buNone/>
              <a:defRPr sz="31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5310" y="11834160"/>
            <a:ext cx="7709817" cy="174062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26154" y="7941939"/>
            <a:ext cx="7747786" cy="3892221"/>
          </a:xfrm>
        </p:spPr>
        <p:txBody>
          <a:bodyPr anchor="b"/>
          <a:lstStyle>
            <a:lvl1pPr marL="0" indent="0">
              <a:buNone/>
              <a:defRPr sz="4783" b="1"/>
            </a:lvl1pPr>
            <a:lvl2pPr marL="911245" indent="0">
              <a:buNone/>
              <a:defRPr sz="3986" b="1"/>
            </a:lvl2pPr>
            <a:lvl3pPr marL="1822491" indent="0">
              <a:buNone/>
              <a:defRPr sz="3588" b="1"/>
            </a:lvl3pPr>
            <a:lvl4pPr marL="2733736" indent="0">
              <a:buNone/>
              <a:defRPr sz="3189" b="1"/>
            </a:lvl4pPr>
            <a:lvl5pPr marL="3644981" indent="0">
              <a:buNone/>
              <a:defRPr sz="3189" b="1"/>
            </a:lvl5pPr>
            <a:lvl6pPr marL="4556227" indent="0">
              <a:buNone/>
              <a:defRPr sz="3189" b="1"/>
            </a:lvl6pPr>
            <a:lvl7pPr marL="5467472" indent="0">
              <a:buNone/>
              <a:defRPr sz="3189" b="1"/>
            </a:lvl7pPr>
            <a:lvl8pPr marL="6378717" indent="0">
              <a:buNone/>
              <a:defRPr sz="3189" b="1"/>
            </a:lvl8pPr>
            <a:lvl9pPr marL="7289963" indent="0">
              <a:buNone/>
              <a:defRPr sz="31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26154" y="11834160"/>
            <a:ext cx="7747786" cy="174062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7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15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4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5308" y="2159847"/>
            <a:ext cx="5877876" cy="7559463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786" y="4664676"/>
            <a:ext cx="9226153" cy="23023366"/>
          </a:xfrm>
        </p:spPr>
        <p:txBody>
          <a:bodyPr/>
          <a:lstStyle>
            <a:lvl1pPr>
              <a:defRPr sz="6378"/>
            </a:lvl1pPr>
            <a:lvl2pPr>
              <a:defRPr sz="5581"/>
            </a:lvl2pPr>
            <a:lvl3pPr>
              <a:defRPr sz="4783"/>
            </a:lvl3pPr>
            <a:lvl4pPr>
              <a:defRPr sz="3986"/>
            </a:lvl4pPr>
            <a:lvl5pPr>
              <a:defRPr sz="3986"/>
            </a:lvl5pPr>
            <a:lvl6pPr>
              <a:defRPr sz="3986"/>
            </a:lvl6pPr>
            <a:lvl7pPr>
              <a:defRPr sz="3986"/>
            </a:lvl7pPr>
            <a:lvl8pPr>
              <a:defRPr sz="3986"/>
            </a:lvl8pPr>
            <a:lvl9pPr>
              <a:defRPr sz="39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5308" y="9719310"/>
            <a:ext cx="5877876" cy="18006224"/>
          </a:xfrm>
        </p:spPr>
        <p:txBody>
          <a:bodyPr/>
          <a:lstStyle>
            <a:lvl1pPr marL="0" indent="0">
              <a:buNone/>
              <a:defRPr sz="3189"/>
            </a:lvl1pPr>
            <a:lvl2pPr marL="911245" indent="0">
              <a:buNone/>
              <a:defRPr sz="2790"/>
            </a:lvl2pPr>
            <a:lvl3pPr marL="1822491" indent="0">
              <a:buNone/>
              <a:defRPr sz="2392"/>
            </a:lvl3pPr>
            <a:lvl4pPr marL="2733736" indent="0">
              <a:buNone/>
              <a:defRPr sz="1993"/>
            </a:lvl4pPr>
            <a:lvl5pPr marL="3644981" indent="0">
              <a:buNone/>
              <a:defRPr sz="1993"/>
            </a:lvl5pPr>
            <a:lvl6pPr marL="4556227" indent="0">
              <a:buNone/>
              <a:defRPr sz="1993"/>
            </a:lvl6pPr>
            <a:lvl7pPr marL="5467472" indent="0">
              <a:buNone/>
              <a:defRPr sz="1993"/>
            </a:lvl7pPr>
            <a:lvl8pPr marL="6378717" indent="0">
              <a:buNone/>
              <a:defRPr sz="1993"/>
            </a:lvl8pPr>
            <a:lvl9pPr marL="7289963" indent="0">
              <a:buNone/>
              <a:defRPr sz="19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0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5308" y="2159847"/>
            <a:ext cx="5877876" cy="7559463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47786" y="4664676"/>
            <a:ext cx="9226153" cy="23023366"/>
          </a:xfrm>
        </p:spPr>
        <p:txBody>
          <a:bodyPr anchor="t"/>
          <a:lstStyle>
            <a:lvl1pPr marL="0" indent="0">
              <a:buNone/>
              <a:defRPr sz="6378"/>
            </a:lvl1pPr>
            <a:lvl2pPr marL="911245" indent="0">
              <a:buNone/>
              <a:defRPr sz="5581"/>
            </a:lvl2pPr>
            <a:lvl3pPr marL="1822491" indent="0">
              <a:buNone/>
              <a:defRPr sz="4783"/>
            </a:lvl3pPr>
            <a:lvl4pPr marL="2733736" indent="0">
              <a:buNone/>
              <a:defRPr sz="3986"/>
            </a:lvl4pPr>
            <a:lvl5pPr marL="3644981" indent="0">
              <a:buNone/>
              <a:defRPr sz="3986"/>
            </a:lvl5pPr>
            <a:lvl6pPr marL="4556227" indent="0">
              <a:buNone/>
              <a:defRPr sz="3986"/>
            </a:lvl6pPr>
            <a:lvl7pPr marL="5467472" indent="0">
              <a:buNone/>
              <a:defRPr sz="3986"/>
            </a:lvl7pPr>
            <a:lvl8pPr marL="6378717" indent="0">
              <a:buNone/>
              <a:defRPr sz="3986"/>
            </a:lvl8pPr>
            <a:lvl9pPr marL="7289963" indent="0">
              <a:buNone/>
              <a:defRPr sz="398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5308" y="9719310"/>
            <a:ext cx="5877876" cy="18006224"/>
          </a:xfrm>
        </p:spPr>
        <p:txBody>
          <a:bodyPr/>
          <a:lstStyle>
            <a:lvl1pPr marL="0" indent="0">
              <a:buNone/>
              <a:defRPr sz="3189"/>
            </a:lvl1pPr>
            <a:lvl2pPr marL="911245" indent="0">
              <a:buNone/>
              <a:defRPr sz="2790"/>
            </a:lvl2pPr>
            <a:lvl3pPr marL="1822491" indent="0">
              <a:buNone/>
              <a:defRPr sz="2392"/>
            </a:lvl3pPr>
            <a:lvl4pPr marL="2733736" indent="0">
              <a:buNone/>
              <a:defRPr sz="1993"/>
            </a:lvl4pPr>
            <a:lvl5pPr marL="3644981" indent="0">
              <a:buNone/>
              <a:defRPr sz="1993"/>
            </a:lvl5pPr>
            <a:lvl6pPr marL="4556227" indent="0">
              <a:buNone/>
              <a:defRPr sz="1993"/>
            </a:lvl6pPr>
            <a:lvl7pPr marL="5467472" indent="0">
              <a:buNone/>
              <a:defRPr sz="1993"/>
            </a:lvl7pPr>
            <a:lvl8pPr marL="6378717" indent="0">
              <a:buNone/>
              <a:defRPr sz="1993"/>
            </a:lvl8pPr>
            <a:lvl9pPr marL="7289963" indent="0">
              <a:buNone/>
              <a:defRPr sz="19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51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2935" y="1724885"/>
            <a:ext cx="15718631" cy="6262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2935" y="8624388"/>
            <a:ext cx="15718631" cy="20556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2934" y="30027875"/>
            <a:ext cx="4100513" cy="17248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ABB49C-04FD-40B5-842A-5126DBB6391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36866" y="30027875"/>
            <a:ext cx="6150769" cy="17248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871053" y="30027875"/>
            <a:ext cx="4100513" cy="17248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659DBC-CE9D-4D33-B460-F06A836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8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2491" rtl="0" eaLnBrk="1" latinLnBrk="0" hangingPunct="1">
        <a:lnSpc>
          <a:spcPct val="90000"/>
        </a:lnSpc>
        <a:spcBef>
          <a:spcPct val="0"/>
        </a:spcBef>
        <a:buNone/>
        <a:defRPr sz="87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623" indent="-455623" algn="l" defTabSz="1822491" rtl="0" eaLnBrk="1" latinLnBrk="0" hangingPunct="1">
        <a:lnSpc>
          <a:spcPct val="90000"/>
        </a:lnSpc>
        <a:spcBef>
          <a:spcPts val="1993"/>
        </a:spcBef>
        <a:buFont typeface="Arial" panose="020B0604020202020204" pitchFamily="34" charset="0"/>
        <a:buChar char="•"/>
        <a:defRPr sz="5581" kern="1200">
          <a:solidFill>
            <a:schemeClr val="tx1"/>
          </a:solidFill>
          <a:latin typeface="+mn-lt"/>
          <a:ea typeface="+mn-ea"/>
          <a:cs typeface="+mn-cs"/>
        </a:defRPr>
      </a:lvl1pPr>
      <a:lvl2pPr marL="1366868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2pPr>
      <a:lvl3pPr marL="2278113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986" kern="1200">
          <a:solidFill>
            <a:schemeClr val="tx1"/>
          </a:solidFill>
          <a:latin typeface="+mn-lt"/>
          <a:ea typeface="+mn-ea"/>
          <a:cs typeface="+mn-cs"/>
        </a:defRPr>
      </a:lvl3pPr>
      <a:lvl4pPr marL="3189359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88" kern="1200">
          <a:solidFill>
            <a:schemeClr val="tx1"/>
          </a:solidFill>
          <a:latin typeface="+mn-lt"/>
          <a:ea typeface="+mn-ea"/>
          <a:cs typeface="+mn-cs"/>
        </a:defRPr>
      </a:lvl4pPr>
      <a:lvl5pPr marL="4100604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88" kern="1200">
          <a:solidFill>
            <a:schemeClr val="tx1"/>
          </a:solidFill>
          <a:latin typeface="+mn-lt"/>
          <a:ea typeface="+mn-ea"/>
          <a:cs typeface="+mn-cs"/>
        </a:defRPr>
      </a:lvl5pPr>
      <a:lvl6pPr marL="5011849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88" kern="1200">
          <a:solidFill>
            <a:schemeClr val="tx1"/>
          </a:solidFill>
          <a:latin typeface="+mn-lt"/>
          <a:ea typeface="+mn-ea"/>
          <a:cs typeface="+mn-cs"/>
        </a:defRPr>
      </a:lvl6pPr>
      <a:lvl7pPr marL="5923095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88" kern="1200">
          <a:solidFill>
            <a:schemeClr val="tx1"/>
          </a:solidFill>
          <a:latin typeface="+mn-lt"/>
          <a:ea typeface="+mn-ea"/>
          <a:cs typeface="+mn-cs"/>
        </a:defRPr>
      </a:lvl7pPr>
      <a:lvl8pPr marL="6834340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88" kern="1200">
          <a:solidFill>
            <a:schemeClr val="tx1"/>
          </a:solidFill>
          <a:latin typeface="+mn-lt"/>
          <a:ea typeface="+mn-ea"/>
          <a:cs typeface="+mn-cs"/>
        </a:defRPr>
      </a:lvl8pPr>
      <a:lvl9pPr marL="7745585" indent="-455623" algn="l" defTabSz="1822491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1pPr>
      <a:lvl2pPr marL="911245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2pPr>
      <a:lvl3pPr marL="1822491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3pPr>
      <a:lvl4pPr marL="2733736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4pPr>
      <a:lvl5pPr marL="3644981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5pPr>
      <a:lvl6pPr marL="4556227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6pPr>
      <a:lvl7pPr marL="5467472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7pPr>
      <a:lvl8pPr marL="6378717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8pPr>
      <a:lvl9pPr marL="7289963" algn="l" defTabSz="1822491" rtl="0" eaLnBrk="1" latinLnBrk="0" hangingPunct="1">
        <a:defRPr sz="3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20">
            <a:extLst>
              <a:ext uri="{FF2B5EF4-FFF2-40B4-BE49-F238E27FC236}">
                <a16:creationId xmlns:a16="http://schemas.microsoft.com/office/drawing/2014/main" id="{31638D03-94C5-0271-CE77-329620CB9971}"/>
              </a:ext>
            </a:extLst>
          </p:cNvPr>
          <p:cNvSpPr/>
          <p:nvPr/>
        </p:nvSpPr>
        <p:spPr>
          <a:xfrm>
            <a:off x="680612" y="15816158"/>
            <a:ext cx="16863267" cy="11172133"/>
          </a:xfrm>
          <a:prstGeom prst="rect">
            <a:avLst/>
          </a:prstGeom>
          <a:solidFill>
            <a:srgbClr val="FAFAFA"/>
          </a:solidFill>
          <a:ln w="508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4C3DB972-F291-FB68-F63A-42514534E6E1}"/>
              </a:ext>
            </a:extLst>
          </p:cNvPr>
          <p:cNvSpPr/>
          <p:nvPr/>
        </p:nvSpPr>
        <p:spPr>
          <a:xfrm>
            <a:off x="254" y="3796"/>
            <a:ext cx="18223992" cy="291584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6000"/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F801AAF6-7B46-ED1A-3AEC-1CB6C69877BF}"/>
              </a:ext>
            </a:extLst>
          </p:cNvPr>
          <p:cNvSpPr/>
          <p:nvPr/>
        </p:nvSpPr>
        <p:spPr>
          <a:xfrm>
            <a:off x="508" y="295380"/>
            <a:ext cx="18223992" cy="4495251"/>
          </a:xfrm>
          <a:prstGeom prst="rect">
            <a:avLst/>
          </a:prstGeom>
          <a:solidFill>
            <a:srgbClr val="F5FAFA"/>
          </a:solidFill>
          <a:ln w="12700">
            <a:solidFill>
              <a:srgbClr val="F5FAFA"/>
            </a:solidFill>
            <a:prstDash val="solid"/>
          </a:ln>
        </p:spPr>
        <p:txBody>
          <a:bodyPr/>
          <a:lstStyle/>
          <a:p>
            <a:endParaRPr lang="en-US" sz="600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355B10CB-5B13-46D9-6772-A100ED68FFEA}"/>
              </a:ext>
            </a:extLst>
          </p:cNvPr>
          <p:cNvSpPr/>
          <p:nvPr/>
        </p:nvSpPr>
        <p:spPr>
          <a:xfrm>
            <a:off x="680616" y="2500252"/>
            <a:ext cx="16863267" cy="20554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[Insert the full title of </a:t>
            </a:r>
          </a:p>
          <a:p>
            <a:pPr marL="0" indent="0" algn="ctr">
              <a:buNone/>
            </a:pPr>
            <a:r>
              <a:rPr lang="en-US" sz="5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work here]</a:t>
            </a:r>
            <a:endParaRPr lang="en-US" sz="5200" dirty="0"/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20DEBE80-71CC-4C68-436B-ACFAE4132C6F}"/>
              </a:ext>
            </a:extLst>
          </p:cNvPr>
          <p:cNvSpPr/>
          <p:nvPr/>
        </p:nvSpPr>
        <p:spPr>
          <a:xfrm>
            <a:off x="254" y="4790631"/>
            <a:ext cx="18223992" cy="145792"/>
          </a:xfrm>
          <a:prstGeom prst="rect">
            <a:avLst/>
          </a:prstGeom>
          <a:solidFill>
            <a:srgbClr val="F7AB3D"/>
          </a:solidFill>
          <a:ln w="12700">
            <a:solidFill>
              <a:srgbClr val="F7AB3D"/>
            </a:solidFill>
            <a:prstDash val="solid"/>
          </a:ln>
        </p:spPr>
        <p:txBody>
          <a:bodyPr/>
          <a:lstStyle/>
          <a:p>
            <a:endParaRPr lang="en-US" sz="600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E96B6037-BF5F-17B2-69B1-4C341AF5FA92}"/>
              </a:ext>
            </a:extLst>
          </p:cNvPr>
          <p:cNvSpPr/>
          <p:nvPr/>
        </p:nvSpPr>
        <p:spPr>
          <a:xfrm>
            <a:off x="2865120" y="5082215"/>
            <a:ext cx="14678759" cy="1166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Name Surname</a:t>
            </a:r>
            <a:r>
              <a:rPr lang="en-US" sz="2600" b="1" baseline="30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First Name Surname</a:t>
            </a:r>
            <a:r>
              <a:rPr lang="en-US" sz="2600" b="1" baseline="30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First Name Surname</a:t>
            </a:r>
            <a:r>
              <a:rPr lang="en-US" sz="2600" b="1" baseline="30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First Name Surname</a:t>
            </a:r>
            <a:r>
              <a:rPr lang="en-US" sz="2600" b="1" baseline="30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First Name Surname</a:t>
            </a:r>
            <a:r>
              <a:rPr lang="en-US" sz="2600" b="1" baseline="30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C74DE99-99BD-C364-D739-AC0924820082}"/>
              </a:ext>
            </a:extLst>
          </p:cNvPr>
          <p:cNvSpPr/>
          <p:nvPr/>
        </p:nvSpPr>
        <p:spPr>
          <a:xfrm>
            <a:off x="2865120" y="6401005"/>
            <a:ext cx="14678759" cy="5345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1299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Presenting author email</a:t>
            </a:r>
            <a:endParaRPr lang="en-US" sz="20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96474FA7-42EC-4AC5-AA5F-EE31977F2CDD}"/>
              </a:ext>
            </a:extLst>
          </p:cNvPr>
          <p:cNvSpPr/>
          <p:nvPr/>
        </p:nvSpPr>
        <p:spPr>
          <a:xfrm>
            <a:off x="2865120" y="5880380"/>
            <a:ext cx="14678759" cy="72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Affiliation;  2. Affiliation;  3. Affiliation</a:t>
            </a:r>
            <a:endParaRPr lang="en-US" sz="2000" dirty="0"/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C4187868-1FBD-DD1A-28AA-466F57E1D6CA}"/>
              </a:ext>
            </a:extLst>
          </p:cNvPr>
          <p:cNvSpPr/>
          <p:nvPr/>
        </p:nvSpPr>
        <p:spPr>
          <a:xfrm>
            <a:off x="254" y="7006086"/>
            <a:ext cx="18223992" cy="121493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14" name="Shape 13">
            <a:extLst>
              <a:ext uri="{FF2B5EF4-FFF2-40B4-BE49-F238E27FC236}">
                <a16:creationId xmlns:a16="http://schemas.microsoft.com/office/drawing/2014/main" id="{B7DA7A6D-E1FD-07AA-AFAE-B6C9DD2FE9BE}"/>
              </a:ext>
            </a:extLst>
          </p:cNvPr>
          <p:cNvSpPr/>
          <p:nvPr/>
        </p:nvSpPr>
        <p:spPr>
          <a:xfrm>
            <a:off x="254" y="31567750"/>
            <a:ext cx="18223992" cy="826154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6000"/>
          </a:p>
        </p:txBody>
      </p:sp>
      <p:sp>
        <p:nvSpPr>
          <p:cNvPr id="15" name="Shape 14">
            <a:extLst>
              <a:ext uri="{FF2B5EF4-FFF2-40B4-BE49-F238E27FC236}">
                <a16:creationId xmlns:a16="http://schemas.microsoft.com/office/drawing/2014/main" id="{D98725C9-F760-7026-65B0-14705513DD02}"/>
              </a:ext>
            </a:extLst>
          </p:cNvPr>
          <p:cNvSpPr/>
          <p:nvPr/>
        </p:nvSpPr>
        <p:spPr>
          <a:xfrm>
            <a:off x="254" y="31567750"/>
            <a:ext cx="18223992" cy="121493"/>
          </a:xfrm>
          <a:prstGeom prst="rect">
            <a:avLst/>
          </a:prstGeom>
          <a:solidFill>
            <a:srgbClr val="F7AB3D"/>
          </a:solidFill>
          <a:ln w="12700">
            <a:solidFill>
              <a:srgbClr val="F7AB3D"/>
            </a:solidFill>
            <a:prstDash val="solid"/>
          </a:ln>
        </p:spPr>
        <p:txBody>
          <a:bodyPr/>
          <a:lstStyle/>
          <a:p>
            <a:endParaRPr lang="en-US" sz="6000"/>
          </a:p>
        </p:txBody>
      </p:sp>
      <p:sp>
        <p:nvSpPr>
          <p:cNvPr id="16" name="Text 15">
            <a:extLst>
              <a:ext uri="{FF2B5EF4-FFF2-40B4-BE49-F238E27FC236}">
                <a16:creationId xmlns:a16="http://schemas.microsoft.com/office/drawing/2014/main" id="{F5D1C847-2A6B-60AD-AEFB-38CEB53425F6}"/>
              </a:ext>
            </a:extLst>
          </p:cNvPr>
          <p:cNvSpPr/>
          <p:nvPr/>
        </p:nvSpPr>
        <p:spPr>
          <a:xfrm>
            <a:off x="680616" y="31689243"/>
            <a:ext cx="16863267" cy="7046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Abstract ID: XXXX</a:t>
            </a:r>
            <a:r>
              <a:rPr lang="en-US" sz="2000" dirty="0">
                <a:solidFill>
                  <a:srgbClr val="B8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Session: [Session Name, example: Cell signaling]  |  Presenting Author name</a:t>
            </a:r>
            <a:endParaRPr lang="en-US" sz="2000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C52807E4-0BD5-9A68-86A4-4F86A31D078C}"/>
              </a:ext>
            </a:extLst>
          </p:cNvPr>
          <p:cNvSpPr/>
          <p:nvPr/>
        </p:nvSpPr>
        <p:spPr>
          <a:xfrm>
            <a:off x="2516953" y="626644"/>
            <a:ext cx="1420847" cy="14579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1</a:t>
            </a:r>
          </a:p>
          <a:p>
            <a:pPr marL="0" indent="0" algn="ctr">
              <a:buNone/>
            </a:pPr>
            <a:r>
              <a:rPr lang="en-US" sz="20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(Lab logo) (optional)</a:t>
            </a:r>
            <a:endParaRPr lang="en-US" sz="2000" dirty="0"/>
          </a:p>
        </p:txBody>
      </p:sp>
      <p:sp>
        <p:nvSpPr>
          <p:cNvPr id="20" name="Shape 10">
            <a:extLst>
              <a:ext uri="{FF2B5EF4-FFF2-40B4-BE49-F238E27FC236}">
                <a16:creationId xmlns:a16="http://schemas.microsoft.com/office/drawing/2014/main" id="{CF141D94-DC97-3DB1-1390-DE77067BDA26}"/>
              </a:ext>
            </a:extLst>
          </p:cNvPr>
          <p:cNvSpPr/>
          <p:nvPr/>
        </p:nvSpPr>
        <p:spPr>
          <a:xfrm>
            <a:off x="680616" y="7454658"/>
            <a:ext cx="8334439" cy="4638137"/>
          </a:xfrm>
          <a:prstGeom prst="rect">
            <a:avLst/>
          </a:prstGeom>
          <a:solidFill>
            <a:srgbClr val="FAFAFA"/>
          </a:solidFill>
          <a:ln w="508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id="{80F9E476-7816-19E2-BCB8-773C258ECE67}"/>
              </a:ext>
            </a:extLst>
          </p:cNvPr>
          <p:cNvSpPr/>
          <p:nvPr/>
        </p:nvSpPr>
        <p:spPr>
          <a:xfrm>
            <a:off x="680616" y="7454658"/>
            <a:ext cx="8334439" cy="631765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22" name="Shape 12">
            <a:extLst>
              <a:ext uri="{FF2B5EF4-FFF2-40B4-BE49-F238E27FC236}">
                <a16:creationId xmlns:a16="http://schemas.microsoft.com/office/drawing/2014/main" id="{392A0E89-253E-C4B0-830A-082E88543B74}"/>
              </a:ext>
            </a:extLst>
          </p:cNvPr>
          <p:cNvSpPr>
            <a:spLocks noChangeAspect="1"/>
          </p:cNvSpPr>
          <p:nvPr/>
        </p:nvSpPr>
        <p:spPr>
          <a:xfrm>
            <a:off x="875006" y="7619664"/>
            <a:ext cx="301752" cy="301752"/>
          </a:xfrm>
          <a:prstGeom prst="ellipse">
            <a:avLst/>
          </a:prstGeom>
          <a:solidFill>
            <a:srgbClr val="F7AB3D"/>
          </a:solidFill>
          <a:ln w="12700">
            <a:noFill/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id="{90AE503E-04B3-0FB9-68A6-47EC1B26FD69}"/>
              </a:ext>
            </a:extLst>
          </p:cNvPr>
          <p:cNvSpPr/>
          <p:nvPr/>
        </p:nvSpPr>
        <p:spPr>
          <a:xfrm>
            <a:off x="1211456" y="7464818"/>
            <a:ext cx="7459687" cy="631765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</a:t>
            </a:r>
            <a:endParaRPr lang="en-US" sz="2600" dirty="0"/>
          </a:p>
        </p:txBody>
      </p:sp>
      <p:sp>
        <p:nvSpPr>
          <p:cNvPr id="24" name="Text 14">
            <a:extLst>
              <a:ext uri="{FF2B5EF4-FFF2-40B4-BE49-F238E27FC236}">
                <a16:creationId xmlns:a16="http://schemas.microsoft.com/office/drawing/2014/main" id="{D309E03D-8EBE-8CB8-69C8-8B26D6DDAD94}"/>
              </a:ext>
            </a:extLst>
          </p:cNvPr>
          <p:cNvSpPr/>
          <p:nvPr/>
        </p:nvSpPr>
        <p:spPr>
          <a:xfrm>
            <a:off x="972200" y="8232215"/>
            <a:ext cx="7848466" cy="2308372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4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 contextualization of the study.</a:t>
            </a:r>
            <a:endParaRPr lang="en-US" sz="24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D24CA035-15DD-D12C-9CD7-8B89CBAF3652}"/>
              </a:ext>
            </a:extLst>
          </p:cNvPr>
          <p:cNvSpPr/>
          <p:nvPr/>
        </p:nvSpPr>
        <p:spPr>
          <a:xfrm>
            <a:off x="9209445" y="7454658"/>
            <a:ext cx="8334439" cy="4638137"/>
          </a:xfrm>
          <a:prstGeom prst="rect">
            <a:avLst/>
          </a:prstGeom>
          <a:solidFill>
            <a:srgbClr val="FAFAFA"/>
          </a:solidFill>
          <a:ln w="508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C1303B65-A097-3BF6-66AE-B32666C3193C}"/>
              </a:ext>
            </a:extLst>
          </p:cNvPr>
          <p:cNvSpPr/>
          <p:nvPr/>
        </p:nvSpPr>
        <p:spPr>
          <a:xfrm>
            <a:off x="9209445" y="7454658"/>
            <a:ext cx="8334439" cy="631765"/>
          </a:xfrm>
          <a:prstGeom prst="rect">
            <a:avLst/>
          </a:prstGeom>
          <a:solidFill>
            <a:srgbClr val="12999E"/>
          </a:solidFill>
          <a:ln w="12700">
            <a:solidFill>
              <a:srgbClr val="0D7A80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ECD8E382-20C1-C930-6BFA-E4A67829965C}"/>
              </a:ext>
            </a:extLst>
          </p:cNvPr>
          <p:cNvSpPr/>
          <p:nvPr/>
        </p:nvSpPr>
        <p:spPr>
          <a:xfrm>
            <a:off x="9403834" y="7619664"/>
            <a:ext cx="301752" cy="301752"/>
          </a:xfrm>
          <a:prstGeom prst="ellipse">
            <a:avLst/>
          </a:prstGeom>
          <a:solidFill>
            <a:srgbClr val="F7AB3D"/>
          </a:solidFill>
          <a:ln w="12700">
            <a:noFill/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FCEDFB1F-7BA2-D2D5-AE01-935CA86CEED4}"/>
              </a:ext>
            </a:extLst>
          </p:cNvPr>
          <p:cNvSpPr/>
          <p:nvPr/>
        </p:nvSpPr>
        <p:spPr>
          <a:xfrm>
            <a:off x="9740284" y="7464818"/>
            <a:ext cx="7459687" cy="631765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OBJECTIVES</a:t>
            </a:r>
            <a:endParaRPr lang="en-US" sz="2600" dirty="0"/>
          </a:p>
        </p:txBody>
      </p:sp>
      <p:sp>
        <p:nvSpPr>
          <p:cNvPr id="29" name="Text 19">
            <a:extLst>
              <a:ext uri="{FF2B5EF4-FFF2-40B4-BE49-F238E27FC236}">
                <a16:creationId xmlns:a16="http://schemas.microsoft.com/office/drawing/2014/main" id="{9DA8ED37-DDCB-209F-5642-053B2D5DC377}"/>
              </a:ext>
            </a:extLst>
          </p:cNvPr>
          <p:cNvSpPr/>
          <p:nvPr/>
        </p:nvSpPr>
        <p:spPr>
          <a:xfrm>
            <a:off x="9501028" y="8232215"/>
            <a:ext cx="7848466" cy="2308372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4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and specific objectives.</a:t>
            </a:r>
            <a:endParaRPr lang="en-US" sz="2400" dirty="0"/>
          </a:p>
        </p:txBody>
      </p:sp>
      <p:sp>
        <p:nvSpPr>
          <p:cNvPr id="30" name="Shape 20">
            <a:extLst>
              <a:ext uri="{FF2B5EF4-FFF2-40B4-BE49-F238E27FC236}">
                <a16:creationId xmlns:a16="http://schemas.microsoft.com/office/drawing/2014/main" id="{127E2C8D-1901-0B1E-5C71-949A73F9B85A}"/>
              </a:ext>
            </a:extLst>
          </p:cNvPr>
          <p:cNvSpPr/>
          <p:nvPr/>
        </p:nvSpPr>
        <p:spPr>
          <a:xfrm>
            <a:off x="680616" y="12330519"/>
            <a:ext cx="16863267" cy="2964436"/>
          </a:xfrm>
          <a:prstGeom prst="rect">
            <a:avLst/>
          </a:prstGeom>
          <a:solidFill>
            <a:srgbClr val="FAFAFA"/>
          </a:solidFill>
          <a:ln w="508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31" name="Shape 21">
            <a:extLst>
              <a:ext uri="{FF2B5EF4-FFF2-40B4-BE49-F238E27FC236}">
                <a16:creationId xmlns:a16="http://schemas.microsoft.com/office/drawing/2014/main" id="{D0616E00-5046-36AC-4ED9-3B468A633394}"/>
              </a:ext>
            </a:extLst>
          </p:cNvPr>
          <p:cNvSpPr/>
          <p:nvPr/>
        </p:nvSpPr>
        <p:spPr>
          <a:xfrm>
            <a:off x="680616" y="12330519"/>
            <a:ext cx="16863267" cy="631765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32" name="Shape 22">
            <a:extLst>
              <a:ext uri="{FF2B5EF4-FFF2-40B4-BE49-F238E27FC236}">
                <a16:creationId xmlns:a16="http://schemas.microsoft.com/office/drawing/2014/main" id="{1920398A-227F-F04B-515F-6664731B0610}"/>
              </a:ext>
            </a:extLst>
          </p:cNvPr>
          <p:cNvSpPr>
            <a:spLocks noChangeAspect="1"/>
          </p:cNvSpPr>
          <p:nvPr/>
        </p:nvSpPr>
        <p:spPr>
          <a:xfrm>
            <a:off x="875006" y="12495525"/>
            <a:ext cx="301752" cy="301752"/>
          </a:xfrm>
          <a:prstGeom prst="ellipse">
            <a:avLst/>
          </a:prstGeom>
          <a:solidFill>
            <a:srgbClr val="F7AB3D"/>
          </a:solidFill>
          <a:ln w="12700">
            <a:noFill/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33" name="Text 23">
            <a:extLst>
              <a:ext uri="{FF2B5EF4-FFF2-40B4-BE49-F238E27FC236}">
                <a16:creationId xmlns:a16="http://schemas.microsoft.com/office/drawing/2014/main" id="{5F45F0B9-2ACD-25AB-FB97-55161DBC32BB}"/>
              </a:ext>
            </a:extLst>
          </p:cNvPr>
          <p:cNvSpPr/>
          <p:nvPr/>
        </p:nvSpPr>
        <p:spPr>
          <a:xfrm>
            <a:off x="1211456" y="12340679"/>
            <a:ext cx="15988516" cy="631765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METHODOLOGY</a:t>
            </a:r>
            <a:endParaRPr lang="en-US" sz="2600" dirty="0"/>
          </a:p>
        </p:txBody>
      </p:sp>
      <p:sp>
        <p:nvSpPr>
          <p:cNvPr id="34" name="Text 24">
            <a:extLst>
              <a:ext uri="{FF2B5EF4-FFF2-40B4-BE49-F238E27FC236}">
                <a16:creationId xmlns:a16="http://schemas.microsoft.com/office/drawing/2014/main" id="{54192EDD-CA03-03DD-CDC5-6DF6E85FECDD}"/>
              </a:ext>
            </a:extLst>
          </p:cNvPr>
          <p:cNvSpPr/>
          <p:nvPr/>
        </p:nvSpPr>
        <p:spPr>
          <a:xfrm>
            <a:off x="1020798" y="13108076"/>
            <a:ext cx="16231502" cy="1992490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4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Preferably use infographics, flowcharts, or experimental schemes to illustrate the experimental design, biological models, and main techniques.</a:t>
            </a:r>
            <a:endParaRPr lang="en-US" sz="2400" dirty="0"/>
          </a:p>
        </p:txBody>
      </p:sp>
      <p:sp>
        <p:nvSpPr>
          <p:cNvPr id="36" name="Shape 26">
            <a:extLst>
              <a:ext uri="{FF2B5EF4-FFF2-40B4-BE49-F238E27FC236}">
                <a16:creationId xmlns:a16="http://schemas.microsoft.com/office/drawing/2014/main" id="{78FAADAF-A22B-CD4C-5F1C-C530D9397D52}"/>
              </a:ext>
            </a:extLst>
          </p:cNvPr>
          <p:cNvSpPr/>
          <p:nvPr/>
        </p:nvSpPr>
        <p:spPr>
          <a:xfrm>
            <a:off x="680616" y="15489345"/>
            <a:ext cx="16863267" cy="728960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37" name="Shape 27">
            <a:extLst>
              <a:ext uri="{FF2B5EF4-FFF2-40B4-BE49-F238E27FC236}">
                <a16:creationId xmlns:a16="http://schemas.microsoft.com/office/drawing/2014/main" id="{7F4DB194-3227-58DA-9BD7-FD45274FD923}"/>
              </a:ext>
            </a:extLst>
          </p:cNvPr>
          <p:cNvSpPr>
            <a:spLocks noChangeAspect="1"/>
          </p:cNvSpPr>
          <p:nvPr/>
        </p:nvSpPr>
        <p:spPr>
          <a:xfrm>
            <a:off x="875006" y="15702949"/>
            <a:ext cx="301752" cy="301752"/>
          </a:xfrm>
          <a:prstGeom prst="ellipse">
            <a:avLst/>
          </a:prstGeom>
          <a:solidFill>
            <a:srgbClr val="F7AB3D"/>
          </a:solidFill>
          <a:ln w="12700">
            <a:solidFill>
              <a:srgbClr val="F7AB3D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38" name="Text 28">
            <a:extLst>
              <a:ext uri="{FF2B5EF4-FFF2-40B4-BE49-F238E27FC236}">
                <a16:creationId xmlns:a16="http://schemas.microsoft.com/office/drawing/2014/main" id="{163C0002-E237-F6F6-D737-AE7D27A0AB40}"/>
              </a:ext>
            </a:extLst>
          </p:cNvPr>
          <p:cNvSpPr/>
          <p:nvPr/>
        </p:nvSpPr>
        <p:spPr>
          <a:xfrm>
            <a:off x="1211456" y="15499505"/>
            <a:ext cx="15891321" cy="7289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AND DISCUSSION</a:t>
            </a:r>
            <a:endParaRPr lang="en-US" sz="2600" dirty="0"/>
          </a:p>
        </p:txBody>
      </p:sp>
      <p:sp>
        <p:nvSpPr>
          <p:cNvPr id="39" name="Text 29">
            <a:extLst>
              <a:ext uri="{FF2B5EF4-FFF2-40B4-BE49-F238E27FC236}">
                <a16:creationId xmlns:a16="http://schemas.microsoft.com/office/drawing/2014/main" id="{D9B6223D-68F6-A9D1-13A5-BB6817407FF8}"/>
              </a:ext>
            </a:extLst>
          </p:cNvPr>
          <p:cNvSpPr/>
          <p:nvPr/>
        </p:nvSpPr>
        <p:spPr>
          <a:xfrm>
            <a:off x="1020798" y="16579407"/>
            <a:ext cx="16231502" cy="6463442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4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figures, graphs, schemes, and representative images here.</a:t>
            </a:r>
            <a:endParaRPr lang="en-US" sz="2400" dirty="0"/>
          </a:p>
          <a:p>
            <a:pPr marL="0" indent="0" algn="l">
              <a:buNone/>
            </a:pPr>
            <a:r>
              <a:rPr lang="en-US" sz="24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least 50–60% of the total panel area should be occupied by visual elements.</a:t>
            </a:r>
            <a:endParaRPr lang="en-US" sz="2400" dirty="0"/>
          </a:p>
        </p:txBody>
      </p:sp>
      <p:sp>
        <p:nvSpPr>
          <p:cNvPr id="51" name="Speech Bubble: Rectangle 50">
            <a:extLst>
              <a:ext uri="{FF2B5EF4-FFF2-40B4-BE49-F238E27FC236}">
                <a16:creationId xmlns:a16="http://schemas.microsoft.com/office/drawing/2014/main" id="{F8CDA736-833C-897C-36E1-FCE57ACD6AEF}"/>
              </a:ext>
            </a:extLst>
          </p:cNvPr>
          <p:cNvSpPr/>
          <p:nvPr/>
        </p:nvSpPr>
        <p:spPr>
          <a:xfrm>
            <a:off x="6795817" y="13629280"/>
            <a:ext cx="4215020" cy="1376223"/>
          </a:xfrm>
          <a:prstGeom prst="wedgeRectCallout">
            <a:avLst>
              <a:gd name="adj1" fmla="val -84511"/>
              <a:gd name="adj2" fmla="val -4438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When applicable, the Ethics Committee and/or SISGEN approval/registration number </a:t>
            </a:r>
            <a:r>
              <a:rPr lang="en-US" sz="2400" b="1" dirty="0">
                <a:solidFill>
                  <a:srgbClr val="FF0000"/>
                </a:solidFill>
              </a:rPr>
              <a:t>MUST BE PROVIDED.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2" name="Shape 30">
            <a:extLst>
              <a:ext uri="{FF2B5EF4-FFF2-40B4-BE49-F238E27FC236}">
                <a16:creationId xmlns:a16="http://schemas.microsoft.com/office/drawing/2014/main" id="{EB47625D-72B5-8BCB-42A2-38AD88E1AD66}"/>
              </a:ext>
            </a:extLst>
          </p:cNvPr>
          <p:cNvSpPr/>
          <p:nvPr/>
        </p:nvSpPr>
        <p:spPr>
          <a:xfrm>
            <a:off x="680617" y="27201894"/>
            <a:ext cx="12745824" cy="2845789"/>
          </a:xfrm>
          <a:prstGeom prst="rect">
            <a:avLst/>
          </a:prstGeom>
          <a:solidFill>
            <a:srgbClr val="FAFAFA"/>
          </a:solidFill>
          <a:ln w="508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53" name="Shape 31">
            <a:extLst>
              <a:ext uri="{FF2B5EF4-FFF2-40B4-BE49-F238E27FC236}">
                <a16:creationId xmlns:a16="http://schemas.microsoft.com/office/drawing/2014/main" id="{ED6BDC8E-99BC-4A17-9525-5527CF1CD4B4}"/>
              </a:ext>
            </a:extLst>
          </p:cNvPr>
          <p:cNvSpPr/>
          <p:nvPr/>
        </p:nvSpPr>
        <p:spPr>
          <a:xfrm>
            <a:off x="680617" y="27201895"/>
            <a:ext cx="12745824" cy="631765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54" name="Shape 32">
            <a:extLst>
              <a:ext uri="{FF2B5EF4-FFF2-40B4-BE49-F238E27FC236}">
                <a16:creationId xmlns:a16="http://schemas.microsoft.com/office/drawing/2014/main" id="{2756BAF7-751D-9287-D04C-B1E2C3CFDDD6}"/>
              </a:ext>
            </a:extLst>
          </p:cNvPr>
          <p:cNvSpPr/>
          <p:nvPr/>
        </p:nvSpPr>
        <p:spPr>
          <a:xfrm>
            <a:off x="875006" y="27366901"/>
            <a:ext cx="301752" cy="301752"/>
          </a:xfrm>
          <a:prstGeom prst="ellipse">
            <a:avLst/>
          </a:prstGeom>
          <a:solidFill>
            <a:srgbClr val="F7AB3D"/>
          </a:solidFill>
          <a:ln w="12700">
            <a:noFill/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55" name="Text 33">
            <a:extLst>
              <a:ext uri="{FF2B5EF4-FFF2-40B4-BE49-F238E27FC236}">
                <a16:creationId xmlns:a16="http://schemas.microsoft.com/office/drawing/2014/main" id="{5D692026-9F79-9AEF-6915-7D2FC84D1D7B}"/>
              </a:ext>
            </a:extLst>
          </p:cNvPr>
          <p:cNvSpPr/>
          <p:nvPr/>
        </p:nvSpPr>
        <p:spPr>
          <a:xfrm>
            <a:off x="1211456" y="27212055"/>
            <a:ext cx="12084658" cy="631765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CONCLUSIONS</a:t>
            </a:r>
            <a:endParaRPr lang="en-US" sz="2600" dirty="0"/>
          </a:p>
        </p:txBody>
      </p:sp>
      <p:sp>
        <p:nvSpPr>
          <p:cNvPr id="56" name="Text 34">
            <a:extLst>
              <a:ext uri="{FF2B5EF4-FFF2-40B4-BE49-F238E27FC236}">
                <a16:creationId xmlns:a16="http://schemas.microsoft.com/office/drawing/2014/main" id="{3A06C17C-5C80-9C82-7C20-EC0D16B98730}"/>
              </a:ext>
            </a:extLst>
          </p:cNvPr>
          <p:cNvSpPr/>
          <p:nvPr/>
        </p:nvSpPr>
        <p:spPr>
          <a:xfrm>
            <a:off x="1020798" y="27979452"/>
            <a:ext cx="12268315" cy="971946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4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conclusions and impact of the study.</a:t>
            </a:r>
            <a:endParaRPr lang="en-US" sz="2400" dirty="0"/>
          </a:p>
        </p:txBody>
      </p:sp>
      <p:sp>
        <p:nvSpPr>
          <p:cNvPr id="57" name="Shape 35">
            <a:extLst>
              <a:ext uri="{FF2B5EF4-FFF2-40B4-BE49-F238E27FC236}">
                <a16:creationId xmlns:a16="http://schemas.microsoft.com/office/drawing/2014/main" id="{5D738EE9-5661-4EE3-4399-997B2F147114}"/>
              </a:ext>
            </a:extLst>
          </p:cNvPr>
          <p:cNvSpPr/>
          <p:nvPr/>
        </p:nvSpPr>
        <p:spPr>
          <a:xfrm>
            <a:off x="680616" y="30173155"/>
            <a:ext cx="16863263" cy="1241498"/>
          </a:xfrm>
          <a:prstGeom prst="rect">
            <a:avLst/>
          </a:prstGeom>
          <a:solidFill>
            <a:srgbClr val="FAFAFA"/>
          </a:solidFill>
          <a:ln w="508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 sz="6000"/>
          </a:p>
        </p:txBody>
      </p:sp>
      <p:sp>
        <p:nvSpPr>
          <p:cNvPr id="58" name="Shape 36">
            <a:extLst>
              <a:ext uri="{FF2B5EF4-FFF2-40B4-BE49-F238E27FC236}">
                <a16:creationId xmlns:a16="http://schemas.microsoft.com/office/drawing/2014/main" id="{14FCC7B9-B5CC-D4BE-E734-8BD002C55B82}"/>
              </a:ext>
            </a:extLst>
          </p:cNvPr>
          <p:cNvSpPr/>
          <p:nvPr/>
        </p:nvSpPr>
        <p:spPr>
          <a:xfrm>
            <a:off x="680617" y="30173155"/>
            <a:ext cx="16863264" cy="583168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59" name="Text 37">
            <a:extLst>
              <a:ext uri="{FF2B5EF4-FFF2-40B4-BE49-F238E27FC236}">
                <a16:creationId xmlns:a16="http://schemas.microsoft.com/office/drawing/2014/main" id="{A2A6CD9C-B468-08D5-4C11-4695EC666C7D}"/>
              </a:ext>
            </a:extLst>
          </p:cNvPr>
          <p:cNvSpPr/>
          <p:nvPr/>
        </p:nvSpPr>
        <p:spPr>
          <a:xfrm>
            <a:off x="1211456" y="30183315"/>
            <a:ext cx="11348791" cy="58316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FUNDING AND ACKNOWLEDGEMENTS</a:t>
            </a:r>
            <a:endParaRPr lang="en-US" sz="2600" dirty="0"/>
          </a:p>
        </p:txBody>
      </p:sp>
      <p:sp>
        <p:nvSpPr>
          <p:cNvPr id="60" name="Text 38">
            <a:extLst>
              <a:ext uri="{FF2B5EF4-FFF2-40B4-BE49-F238E27FC236}">
                <a16:creationId xmlns:a16="http://schemas.microsoft.com/office/drawing/2014/main" id="{06E3C8DB-04D6-C608-C25B-15B6505BA8E9}"/>
              </a:ext>
            </a:extLst>
          </p:cNvPr>
          <p:cNvSpPr/>
          <p:nvPr/>
        </p:nvSpPr>
        <p:spPr>
          <a:xfrm>
            <a:off x="875003" y="30902114"/>
            <a:ext cx="11956260" cy="512538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0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support agencies.</a:t>
            </a:r>
            <a:endParaRPr lang="en-US" sz="2000" dirty="0"/>
          </a:p>
        </p:txBody>
      </p:sp>
      <p:sp>
        <p:nvSpPr>
          <p:cNvPr id="61" name="Shape 30">
            <a:extLst>
              <a:ext uri="{FF2B5EF4-FFF2-40B4-BE49-F238E27FC236}">
                <a16:creationId xmlns:a16="http://schemas.microsoft.com/office/drawing/2014/main" id="{B17A3D92-120D-E7BB-4F08-5ED5A601EE16}"/>
              </a:ext>
            </a:extLst>
          </p:cNvPr>
          <p:cNvSpPr/>
          <p:nvPr/>
        </p:nvSpPr>
        <p:spPr>
          <a:xfrm>
            <a:off x="13620830" y="27201895"/>
            <a:ext cx="3923053" cy="2845788"/>
          </a:xfrm>
          <a:prstGeom prst="rect">
            <a:avLst/>
          </a:prstGeom>
          <a:solidFill>
            <a:srgbClr val="FAFAFA"/>
          </a:solidFill>
          <a:ln w="508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62" name="Shape 31">
            <a:extLst>
              <a:ext uri="{FF2B5EF4-FFF2-40B4-BE49-F238E27FC236}">
                <a16:creationId xmlns:a16="http://schemas.microsoft.com/office/drawing/2014/main" id="{F56CF1DA-D568-8EE6-6092-8DAD4FD2BFDB}"/>
              </a:ext>
            </a:extLst>
          </p:cNvPr>
          <p:cNvSpPr/>
          <p:nvPr/>
        </p:nvSpPr>
        <p:spPr>
          <a:xfrm>
            <a:off x="13620830" y="27201895"/>
            <a:ext cx="3923053" cy="631765"/>
          </a:xfrm>
          <a:prstGeom prst="rect">
            <a:avLst/>
          </a:prstGeom>
          <a:solidFill>
            <a:srgbClr val="12999E"/>
          </a:solidFill>
          <a:ln w="12700">
            <a:solidFill>
              <a:srgbClr val="12999E"/>
            </a:solidFill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65" name="Shape 32">
            <a:extLst>
              <a:ext uri="{FF2B5EF4-FFF2-40B4-BE49-F238E27FC236}">
                <a16:creationId xmlns:a16="http://schemas.microsoft.com/office/drawing/2014/main" id="{ADF13C14-2C12-939E-6527-DE21C005849B}"/>
              </a:ext>
            </a:extLst>
          </p:cNvPr>
          <p:cNvSpPr>
            <a:spLocks noChangeAspect="1"/>
          </p:cNvSpPr>
          <p:nvPr/>
        </p:nvSpPr>
        <p:spPr>
          <a:xfrm>
            <a:off x="875006" y="30313863"/>
            <a:ext cx="301752" cy="301752"/>
          </a:xfrm>
          <a:prstGeom prst="ellipse">
            <a:avLst/>
          </a:prstGeom>
          <a:solidFill>
            <a:srgbClr val="F7AB3D"/>
          </a:solidFill>
          <a:ln w="12700">
            <a:noFill/>
            <a:prstDash val="solid"/>
          </a:ln>
        </p:spPr>
        <p:txBody>
          <a:bodyPr/>
          <a:lstStyle/>
          <a:p>
            <a:endParaRPr lang="en-US" sz="2600"/>
          </a:p>
        </p:txBody>
      </p:sp>
      <p:sp>
        <p:nvSpPr>
          <p:cNvPr id="68" name="Speech Bubble: Rectangle 67">
            <a:extLst>
              <a:ext uri="{FF2B5EF4-FFF2-40B4-BE49-F238E27FC236}">
                <a16:creationId xmlns:a16="http://schemas.microsoft.com/office/drawing/2014/main" id="{441EDA75-731D-E7B2-940D-8020F8198E7A}"/>
              </a:ext>
            </a:extLst>
          </p:cNvPr>
          <p:cNvSpPr/>
          <p:nvPr/>
        </p:nvSpPr>
        <p:spPr>
          <a:xfrm>
            <a:off x="6670543" y="19539051"/>
            <a:ext cx="2924870" cy="1829077"/>
          </a:xfrm>
          <a:prstGeom prst="wedgeRectCallout">
            <a:avLst>
              <a:gd name="adj1" fmla="val -64034"/>
              <a:gd name="adj2" fmla="val 9514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The size and layout of the Introduction, Objectives, Results and Discussion, and Conclusion sections may be adjusted according to the author’s preference.</a:t>
            </a:r>
          </a:p>
        </p:txBody>
      </p:sp>
      <p:sp>
        <p:nvSpPr>
          <p:cNvPr id="69" name="Text 33">
            <a:extLst>
              <a:ext uri="{FF2B5EF4-FFF2-40B4-BE49-F238E27FC236}">
                <a16:creationId xmlns:a16="http://schemas.microsoft.com/office/drawing/2014/main" id="{B2B781FD-8A52-1394-2DBE-61E2DF8692E5}"/>
              </a:ext>
            </a:extLst>
          </p:cNvPr>
          <p:cNvSpPr/>
          <p:nvPr/>
        </p:nvSpPr>
        <p:spPr>
          <a:xfrm>
            <a:off x="13697455" y="27212055"/>
            <a:ext cx="3846424" cy="631765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SUPPLEMENTARY INF</a:t>
            </a:r>
            <a:endParaRPr lang="en-US" sz="2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C6848A-5568-C730-F503-2FACF7F20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145" y="553112"/>
            <a:ext cx="5052210" cy="1759732"/>
          </a:xfrm>
          <a:prstGeom prst="rect">
            <a:avLst/>
          </a:prstGeom>
        </p:spPr>
      </p:pic>
      <p:sp>
        <p:nvSpPr>
          <p:cNvPr id="66" name="Text 34">
            <a:extLst>
              <a:ext uri="{FF2B5EF4-FFF2-40B4-BE49-F238E27FC236}">
                <a16:creationId xmlns:a16="http://schemas.microsoft.com/office/drawing/2014/main" id="{5454BCE6-1F3E-EDAE-7879-D5C1C24A6F71}"/>
              </a:ext>
            </a:extLst>
          </p:cNvPr>
          <p:cNvSpPr/>
          <p:nvPr/>
        </p:nvSpPr>
        <p:spPr>
          <a:xfrm>
            <a:off x="13697455" y="27979452"/>
            <a:ext cx="3846424" cy="971946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000" i="1" dirty="0">
                <a:solidFill>
                  <a:srgbClr val="9AA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here the QR code linking to the Supplementary Information, references, and any other supporting materials.(optional).</a:t>
            </a:r>
            <a:endParaRPr lang="en-US" sz="2000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DA98BC5-D1F4-2A2C-913D-7D591206710B}"/>
              </a:ext>
            </a:extLst>
          </p:cNvPr>
          <p:cNvGrpSpPr/>
          <p:nvPr/>
        </p:nvGrpSpPr>
        <p:grpSpPr>
          <a:xfrm>
            <a:off x="875003" y="5150027"/>
            <a:ext cx="1761517" cy="1656361"/>
            <a:chOff x="13129625" y="5495290"/>
            <a:chExt cx="4755434" cy="165636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057EF5E-DF94-3756-8D94-06F727C86C3D}"/>
                </a:ext>
              </a:extLst>
            </p:cNvPr>
            <p:cNvSpPr/>
            <p:nvPr/>
          </p:nvSpPr>
          <p:spPr>
            <a:xfrm>
              <a:off x="13129625" y="5495290"/>
              <a:ext cx="4755434" cy="1656361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71" name="Text 5">
              <a:extLst>
                <a:ext uri="{FF2B5EF4-FFF2-40B4-BE49-F238E27FC236}">
                  <a16:creationId xmlns:a16="http://schemas.microsoft.com/office/drawing/2014/main" id="{6E423181-424D-C8DC-57DE-03030020C874}"/>
                </a:ext>
              </a:extLst>
            </p:cNvPr>
            <p:cNvSpPr/>
            <p:nvPr/>
          </p:nvSpPr>
          <p:spPr>
            <a:xfrm>
              <a:off x="13129625" y="5519591"/>
              <a:ext cx="4755431" cy="145791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i="1" dirty="0">
                  <a:solidFill>
                    <a:srgbClr val="888888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Presenter’s photograph (optional)</a:t>
              </a:r>
              <a:endParaRPr lang="en-US" sz="2000" dirty="0"/>
            </a:p>
          </p:txBody>
        </p:sp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id="{80AC4CB6-0FEA-3D02-B6B5-6309FFABB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2" t="13822" r="18462" b="22664"/>
          <a:stretch>
            <a:fillRect/>
          </a:stretch>
        </p:blipFill>
        <p:spPr>
          <a:xfrm>
            <a:off x="680616" y="572057"/>
            <a:ext cx="1755367" cy="1762242"/>
          </a:xfrm>
          <a:prstGeom prst="rect">
            <a:avLst/>
          </a:prstGeom>
        </p:spPr>
      </p:pic>
      <p:sp>
        <p:nvSpPr>
          <p:cNvPr id="74" name="Text 5">
            <a:extLst>
              <a:ext uri="{FF2B5EF4-FFF2-40B4-BE49-F238E27FC236}">
                <a16:creationId xmlns:a16="http://schemas.microsoft.com/office/drawing/2014/main" id="{61507BA6-63B7-6A48-65AF-DC9551F5B122}"/>
              </a:ext>
            </a:extLst>
          </p:cNvPr>
          <p:cNvSpPr/>
          <p:nvPr/>
        </p:nvSpPr>
        <p:spPr>
          <a:xfrm>
            <a:off x="16499234" y="626644"/>
            <a:ext cx="1420847" cy="14579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2</a:t>
            </a:r>
          </a:p>
          <a:p>
            <a:pPr algn="ctr"/>
            <a:r>
              <a:rPr lang="en-US" sz="20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(Institution logo) (optional)</a:t>
            </a:r>
            <a:endParaRPr lang="en-US" sz="2000" dirty="0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5C106E0-1B64-4791-475E-EFBF34ABA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2" t="13822" r="18462" b="22664"/>
          <a:stretch>
            <a:fillRect/>
          </a:stretch>
        </p:blipFill>
        <p:spPr>
          <a:xfrm>
            <a:off x="14784817" y="572057"/>
            <a:ext cx="1755367" cy="176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79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</TotalTime>
  <Words>236</Words>
  <Application>Microsoft Office PowerPoint</Application>
  <PresentationFormat>Custom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Alexandre Aissa</dc:creator>
  <cp:lastModifiedBy>Marisa Ionta</cp:lastModifiedBy>
  <cp:revision>41</cp:revision>
  <dcterms:created xsi:type="dcterms:W3CDTF">2026-06-17T12:10:03Z</dcterms:created>
  <dcterms:modified xsi:type="dcterms:W3CDTF">2026-06-24T00:51:32Z</dcterms:modified>
</cp:coreProperties>
</file>