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5143500" cy="91440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2DC"/>
    <a:srgbClr val="FF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458" y="-638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568"/>
            <a:ext cx="4371975" cy="196003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0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00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366185"/>
            <a:ext cx="1157288" cy="7802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8" cy="780203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868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63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301" y="5875867"/>
            <a:ext cx="437197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31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133601"/>
            <a:ext cx="2271713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14612" y="2133601"/>
            <a:ext cx="2271713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701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046817"/>
            <a:ext cx="2272606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12827" y="2046817"/>
            <a:ext cx="227349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12827" y="2899833"/>
            <a:ext cx="227349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2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32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67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10966" y="364067"/>
            <a:ext cx="2875359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7175" y="1913467"/>
            <a:ext cx="1692176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48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28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21BFB-67ED-4A23-9D37-EAD255324F57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98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2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03DCFAD5-4240-E08C-5276-543D1EB3A6B9}"/>
              </a:ext>
            </a:extLst>
          </p:cNvPr>
          <p:cNvSpPr txBox="1"/>
          <p:nvPr/>
        </p:nvSpPr>
        <p:spPr>
          <a:xfrm>
            <a:off x="212150" y="3670950"/>
            <a:ext cx="4706250" cy="32316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Tamanho máximo: 5 MB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pt-BR" sz="1400">
                <a:latin typeface="Arial" panose="020B0604020202020204" pitchFamily="34" charset="0"/>
                <a:cs typeface="Arial" panose="020B0604020202020204" pitchFamily="34" charset="0"/>
              </a:rPr>
              <a:t>: slide único no formato retrato (90x120)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Conteúdo: O arquivo deve compreender o mesmo conteúdo do resumo eletrônico respeitando o limite de caracteres.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As imagens inseridas no arquivo devem ser tratadas, não permitindo identificação do paciente.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Tipo de letra: Ao escolher as fontes para o seu pôster, garanta que seja de fácil leitura; sugerimos a fonte Arial, tamanho mínimo 12 ou superior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Nomear o arquivo com o título do resumo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6D43D7E-E002-0DDE-C49B-05928C4B9683}"/>
              </a:ext>
            </a:extLst>
          </p:cNvPr>
          <p:cNvSpPr/>
          <p:nvPr/>
        </p:nvSpPr>
        <p:spPr>
          <a:xfrm>
            <a:off x="502403" y="1843601"/>
            <a:ext cx="41257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</a:t>
            </a:r>
          </a:p>
          <a:p>
            <a:pPr algn="ctr">
              <a:defRPr/>
            </a:pPr>
            <a:r>
              <a:rPr lang="pt-BR" sz="1600" b="1" dirty="0">
                <a:solidFill>
                  <a:srgbClr val="FF0000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[Não inserir os dados de autoria: nome de autores e coautores e instituição vinculadas ao caso]</a:t>
            </a:r>
            <a:endParaRPr lang="en-US" sz="1600" b="1" dirty="0">
              <a:solidFill>
                <a:srgbClr val="FF0000"/>
              </a:solidFill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1FACB04D-2092-C64A-90BB-AF58175A0DF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6474" y="-36512"/>
            <a:ext cx="5143500" cy="671006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22571239-59BD-A368-D41F-DA3C08280D0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30980" y="747449"/>
            <a:ext cx="2281540" cy="872223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99E486ED-C36F-F460-49B9-4BCDF3BF13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45572" y="8615035"/>
            <a:ext cx="1052355" cy="28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25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106</Words>
  <Application>Microsoft Office PowerPoint</Application>
  <PresentationFormat>Apresentação na tela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Renata Chinaglia</cp:lastModifiedBy>
  <cp:revision>27</cp:revision>
  <dcterms:created xsi:type="dcterms:W3CDTF">2024-01-09T13:58:08Z</dcterms:created>
  <dcterms:modified xsi:type="dcterms:W3CDTF">2026-04-02T13:29:27Z</dcterms:modified>
</cp:coreProperties>
</file>