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5143500" cx="9144000"/>
  <p:notesSz cx="6858000" cy="9144000"/>
  <p:embeddedFontLst>
    <p:embeddedFont>
      <p:font typeface="Roboto Black"/>
      <p:bold r:id="rId14"/>
      <p:boldItalic r:id="rId15"/>
    </p:embeddedFont>
    <p:embeddedFont>
      <p:font typeface="Roboto"/>
      <p:regular r:id="rId16"/>
      <p:bold r:id="rId17"/>
      <p:italic r:id="rId18"/>
      <p:boldItalic r:id="rId19"/>
    </p:embeddedFont>
    <p:embeddedFont>
      <p:font typeface="Roboto Medium"/>
      <p:regular r:id="rId20"/>
      <p:bold r:id="rId21"/>
      <p:italic r:id="rId22"/>
      <p:boldItalic r:id="rId2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obotoMedium-regular.fntdata"/><Relationship Id="rId11" Type="http://schemas.openxmlformats.org/officeDocument/2006/relationships/slide" Target="slides/slide6.xml"/><Relationship Id="rId22" Type="http://schemas.openxmlformats.org/officeDocument/2006/relationships/font" Target="fonts/RobotoMedium-italic.fntdata"/><Relationship Id="rId10" Type="http://schemas.openxmlformats.org/officeDocument/2006/relationships/slide" Target="slides/slide5.xml"/><Relationship Id="rId21" Type="http://schemas.openxmlformats.org/officeDocument/2006/relationships/font" Target="fonts/RobotoMedium-bold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23" Type="http://schemas.openxmlformats.org/officeDocument/2006/relationships/font" Target="fonts/RobotoMedium-bold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RobotoBlack-boldItalic.fntdata"/><Relationship Id="rId14" Type="http://schemas.openxmlformats.org/officeDocument/2006/relationships/font" Target="fonts/RobotoBlack-bold.fntdata"/><Relationship Id="rId17" Type="http://schemas.openxmlformats.org/officeDocument/2006/relationships/font" Target="fonts/Roboto-bold.fntdata"/><Relationship Id="rId16" Type="http://schemas.openxmlformats.org/officeDocument/2006/relationships/font" Target="fonts/Roboto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Roboto-boldItalic.fntdata"/><Relationship Id="rId6" Type="http://schemas.openxmlformats.org/officeDocument/2006/relationships/slide" Target="slides/slide1.xml"/><Relationship Id="rId18" Type="http://schemas.openxmlformats.org/officeDocument/2006/relationships/font" Target="fonts/Roboto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1fba70d0e73_0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1fba70d0e73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1fba70d0e73_0_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1fba70d0e73_0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1fba70d0e73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1fba70d0e7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1e112c8e4e6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1e112c8e4e6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1fba70d0e73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1fba70d0e73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1fba70d0e73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1fba70d0e73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1fba70d0e73_0_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1fba70d0e73_0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4">
            <a:alphaModFix/>
          </a:blip>
          <a:srcRect b="0" l="5412" r="5421" t="0"/>
          <a:stretch/>
        </p:blipFill>
        <p:spPr>
          <a:xfrm>
            <a:off x="-280153" y="407875"/>
            <a:ext cx="4371795" cy="3464524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>
            <p:ph type="ctrTitle"/>
          </p:nvPr>
        </p:nvSpPr>
        <p:spPr>
          <a:xfrm>
            <a:off x="4170038" y="754147"/>
            <a:ext cx="4501500" cy="241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solidFill>
                  <a:srgbClr val="0063AF"/>
                </a:solidFill>
                <a:latin typeface="Roboto Black"/>
                <a:ea typeface="Roboto Black"/>
                <a:cs typeface="Roboto Black"/>
                <a:sym typeface="Roboto Black"/>
              </a:rPr>
              <a:t>TITLE</a:t>
            </a:r>
            <a:endParaRPr>
              <a:solidFill>
                <a:srgbClr val="0063AF"/>
              </a:solidFill>
              <a:latin typeface="Roboto Black"/>
              <a:ea typeface="Roboto Black"/>
              <a:cs typeface="Roboto Black"/>
              <a:sym typeface="Roboto Black"/>
            </a:endParaRPr>
          </a:p>
        </p:txBody>
      </p:sp>
      <p:sp>
        <p:nvSpPr>
          <p:cNvPr id="56" name="Google Shape;56;p13"/>
          <p:cNvSpPr txBox="1"/>
          <p:nvPr>
            <p:ph idx="1" type="subTitle"/>
          </p:nvPr>
        </p:nvSpPr>
        <p:spPr>
          <a:xfrm>
            <a:off x="4170300" y="3243825"/>
            <a:ext cx="45015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SUBTITLE</a:t>
            </a:r>
            <a:endParaRPr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7" name="Google Shape;57;p13"/>
          <p:cNvSpPr txBox="1"/>
          <p:nvPr>
            <p:ph type="ctrTitle"/>
          </p:nvPr>
        </p:nvSpPr>
        <p:spPr>
          <a:xfrm>
            <a:off x="472300" y="4138050"/>
            <a:ext cx="4993200" cy="792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4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NAME/WRITER</a:t>
            </a:r>
            <a:endParaRPr b="1" sz="14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>
                <a:solidFill>
                  <a:schemeClr val="dk2"/>
                </a:solidFill>
                <a:latin typeface="Roboto Medium"/>
                <a:ea typeface="Roboto Medium"/>
                <a:cs typeface="Roboto Medium"/>
                <a:sym typeface="Roboto Medium"/>
              </a:rPr>
              <a:t>Academic Dregree /University</a:t>
            </a:r>
            <a:endParaRPr>
              <a:solidFill>
                <a:schemeClr val="dk2"/>
              </a:solidFill>
              <a:latin typeface="Roboto Black"/>
              <a:ea typeface="Roboto Black"/>
              <a:cs typeface="Roboto Black"/>
              <a:sym typeface="Roboto Black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/>
          <p:nvPr>
            <p:ph type="ctrTitle"/>
          </p:nvPr>
        </p:nvSpPr>
        <p:spPr>
          <a:xfrm>
            <a:off x="4184188" y="1815450"/>
            <a:ext cx="4313100" cy="1512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solidFill>
                  <a:srgbClr val="2760AB"/>
                </a:solidFill>
                <a:latin typeface="Roboto Black"/>
                <a:ea typeface="Roboto Black"/>
                <a:cs typeface="Roboto Black"/>
                <a:sym typeface="Roboto Black"/>
              </a:rPr>
              <a:t>TITLE</a:t>
            </a:r>
            <a:endParaRPr>
              <a:solidFill>
                <a:srgbClr val="2760AB"/>
              </a:solidFill>
              <a:latin typeface="Roboto Black"/>
              <a:ea typeface="Roboto Black"/>
              <a:cs typeface="Roboto Black"/>
              <a:sym typeface="Roboto Black"/>
            </a:endParaRPr>
          </a:p>
        </p:txBody>
      </p:sp>
      <p:pic>
        <p:nvPicPr>
          <p:cNvPr id="63" name="Google Shape;63;p14"/>
          <p:cNvPicPr preferRelativeResize="0"/>
          <p:nvPr/>
        </p:nvPicPr>
        <p:blipFill rotWithShape="1">
          <a:blip r:embed="rId4">
            <a:alphaModFix/>
          </a:blip>
          <a:srcRect b="0" l="5412" r="5421" t="0"/>
          <a:stretch/>
        </p:blipFill>
        <p:spPr>
          <a:xfrm>
            <a:off x="-280153" y="407875"/>
            <a:ext cx="4371795" cy="34645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/>
          <p:nvPr>
            <p:ph idx="4294967295" type="title"/>
          </p:nvPr>
        </p:nvSpPr>
        <p:spPr>
          <a:xfrm>
            <a:off x="578925" y="445025"/>
            <a:ext cx="6366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pt-BR" sz="2120">
                <a:solidFill>
                  <a:srgbClr val="2760AB"/>
                </a:solidFill>
                <a:latin typeface="Roboto"/>
                <a:ea typeface="Roboto"/>
                <a:cs typeface="Roboto"/>
                <a:sym typeface="Roboto"/>
              </a:rPr>
              <a:t>CONFLICT OF INTEREST </a:t>
            </a:r>
            <a:r>
              <a:rPr b="1" lang="pt-BR" sz="2120">
                <a:solidFill>
                  <a:srgbClr val="2760AB"/>
                </a:solidFill>
                <a:latin typeface="Roboto"/>
                <a:ea typeface="Roboto"/>
                <a:cs typeface="Roboto"/>
                <a:sym typeface="Roboto"/>
              </a:rPr>
              <a:t>DECLARATION</a:t>
            </a:r>
            <a:r>
              <a:rPr b="1" lang="pt-BR" sz="2120">
                <a:solidFill>
                  <a:srgbClr val="2760AB"/>
                </a:solidFill>
                <a:latin typeface="Roboto"/>
                <a:ea typeface="Roboto"/>
                <a:cs typeface="Roboto"/>
                <a:sym typeface="Roboto"/>
              </a:rPr>
              <a:t>*</a:t>
            </a:r>
            <a:endParaRPr b="1" sz="2120">
              <a:solidFill>
                <a:srgbClr val="2760AB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9" name="Google Shape;69;p15"/>
          <p:cNvSpPr txBox="1"/>
          <p:nvPr>
            <p:ph idx="4294967295" type="body"/>
          </p:nvPr>
        </p:nvSpPr>
        <p:spPr>
          <a:xfrm>
            <a:off x="578925" y="1152475"/>
            <a:ext cx="8253300" cy="308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0" name="Google Shape;70;p15"/>
          <p:cNvSpPr txBox="1"/>
          <p:nvPr>
            <p:ph idx="4294967295" type="body"/>
          </p:nvPr>
        </p:nvSpPr>
        <p:spPr>
          <a:xfrm>
            <a:off x="578925" y="4390850"/>
            <a:ext cx="8253300" cy="44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pt-BR" sz="1400">
                <a:solidFill>
                  <a:srgbClr val="2760AB"/>
                </a:solidFill>
                <a:latin typeface="Calibri"/>
                <a:ea typeface="Calibri"/>
                <a:cs typeface="Calibri"/>
                <a:sym typeface="Calibri"/>
              </a:rPr>
              <a:t>*Lorem Ipsum dolor sit amet, consectetur adipiscing elit</a:t>
            </a:r>
            <a:r>
              <a:rPr lang="pt-BR" sz="1400">
                <a:solidFill>
                  <a:srgbClr val="2760AB"/>
                </a:solidFill>
              </a:rPr>
              <a:t>.</a:t>
            </a:r>
            <a:endParaRPr i="1" sz="1200">
              <a:solidFill>
                <a:srgbClr val="2760AB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71" name="Google Shape;71;p15"/>
          <p:cNvPicPr preferRelativeResize="0"/>
          <p:nvPr/>
        </p:nvPicPr>
        <p:blipFill rotWithShape="1">
          <a:blip r:embed="rId4">
            <a:alphaModFix/>
          </a:blip>
          <a:srcRect b="0" l="5412" r="5421" t="0"/>
          <a:stretch/>
        </p:blipFill>
        <p:spPr>
          <a:xfrm>
            <a:off x="7347875" y="62450"/>
            <a:ext cx="1948525" cy="1544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6"/>
          <p:cNvSpPr txBox="1"/>
          <p:nvPr>
            <p:ph type="title"/>
          </p:nvPr>
        </p:nvSpPr>
        <p:spPr>
          <a:xfrm>
            <a:off x="805650" y="1517675"/>
            <a:ext cx="7532700" cy="147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000">
                <a:solidFill>
                  <a:schemeClr val="lt1"/>
                </a:solidFill>
                <a:latin typeface="Roboto Black"/>
                <a:ea typeface="Roboto Black"/>
                <a:cs typeface="Roboto Black"/>
                <a:sym typeface="Roboto Black"/>
              </a:rPr>
              <a:t>“LOREM IPSUM DOLOR SIT AMET, CONSECTETUR ADIPISCING ELIT.”</a:t>
            </a:r>
            <a:endParaRPr>
              <a:solidFill>
                <a:schemeClr val="lt1"/>
              </a:solidFill>
              <a:latin typeface="Roboto Black"/>
              <a:ea typeface="Roboto Black"/>
              <a:cs typeface="Roboto Black"/>
              <a:sym typeface="Roboto Black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Google Shape;81;p17"/>
          <p:cNvPicPr preferRelativeResize="0"/>
          <p:nvPr/>
        </p:nvPicPr>
        <p:blipFill rotWithShape="1">
          <a:blip r:embed="rId3">
            <a:alphaModFix/>
          </a:blip>
          <a:srcRect b="0" l="5412" r="5421" t="0"/>
          <a:stretch/>
        </p:blipFill>
        <p:spPr>
          <a:xfrm>
            <a:off x="7347875" y="62450"/>
            <a:ext cx="1948525" cy="1544175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7"/>
          <p:cNvSpPr txBox="1"/>
          <p:nvPr>
            <p:ph type="title"/>
          </p:nvPr>
        </p:nvSpPr>
        <p:spPr>
          <a:xfrm>
            <a:off x="578925" y="445025"/>
            <a:ext cx="6366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2760AB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8"/>
          <p:cNvSpPr txBox="1"/>
          <p:nvPr>
            <p:ph type="title"/>
          </p:nvPr>
        </p:nvSpPr>
        <p:spPr>
          <a:xfrm>
            <a:off x="578925" y="445025"/>
            <a:ext cx="6366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2760AB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8" name="Google Shape;88;p18"/>
          <p:cNvSpPr txBox="1"/>
          <p:nvPr>
            <p:ph idx="1" type="body"/>
          </p:nvPr>
        </p:nvSpPr>
        <p:spPr>
          <a:xfrm>
            <a:off x="578925" y="1152475"/>
            <a:ext cx="82533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89" name="Google Shape;89;p18"/>
          <p:cNvPicPr preferRelativeResize="0"/>
          <p:nvPr/>
        </p:nvPicPr>
        <p:blipFill rotWithShape="1">
          <a:blip r:embed="rId4">
            <a:alphaModFix/>
          </a:blip>
          <a:srcRect b="0" l="5412" r="5421" t="0"/>
          <a:stretch/>
        </p:blipFill>
        <p:spPr>
          <a:xfrm>
            <a:off x="7347875" y="62450"/>
            <a:ext cx="1948525" cy="1544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9"/>
          <p:cNvSpPr txBox="1"/>
          <p:nvPr>
            <p:ph type="title"/>
          </p:nvPr>
        </p:nvSpPr>
        <p:spPr>
          <a:xfrm>
            <a:off x="578925" y="445025"/>
            <a:ext cx="6366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2760AB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5" name="Google Shape;95;p19"/>
          <p:cNvSpPr txBox="1"/>
          <p:nvPr>
            <p:ph idx="1" type="body"/>
          </p:nvPr>
        </p:nvSpPr>
        <p:spPr>
          <a:xfrm>
            <a:off x="578925" y="1152475"/>
            <a:ext cx="82533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96" name="Google Shape;96;p19"/>
          <p:cNvPicPr preferRelativeResize="0"/>
          <p:nvPr/>
        </p:nvPicPr>
        <p:blipFill rotWithShape="1">
          <a:blip r:embed="rId4">
            <a:alphaModFix/>
          </a:blip>
          <a:srcRect b="0" l="5412" r="5421" t="0"/>
          <a:stretch/>
        </p:blipFill>
        <p:spPr>
          <a:xfrm>
            <a:off x="7347875" y="62450"/>
            <a:ext cx="1948525" cy="1544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0"/>
          <p:cNvSpPr txBox="1"/>
          <p:nvPr>
            <p:ph type="ctrTitle"/>
          </p:nvPr>
        </p:nvSpPr>
        <p:spPr>
          <a:xfrm>
            <a:off x="4184200" y="1815450"/>
            <a:ext cx="4014000" cy="1512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solidFill>
                  <a:srgbClr val="2760AB"/>
                </a:solidFill>
                <a:latin typeface="Roboto Black"/>
                <a:ea typeface="Roboto Black"/>
                <a:cs typeface="Roboto Black"/>
                <a:sym typeface="Roboto Black"/>
              </a:rPr>
              <a:t>Thank you.</a:t>
            </a:r>
            <a:endParaRPr>
              <a:solidFill>
                <a:srgbClr val="2760AB"/>
              </a:solidFill>
              <a:latin typeface="Roboto Black"/>
              <a:ea typeface="Roboto Black"/>
              <a:cs typeface="Roboto Black"/>
              <a:sym typeface="Roboto Black"/>
            </a:endParaRPr>
          </a:p>
        </p:txBody>
      </p:sp>
      <p:pic>
        <p:nvPicPr>
          <p:cNvPr id="102" name="Google Shape;102;p20"/>
          <p:cNvPicPr preferRelativeResize="0"/>
          <p:nvPr/>
        </p:nvPicPr>
        <p:blipFill rotWithShape="1">
          <a:blip r:embed="rId4">
            <a:alphaModFix/>
          </a:blip>
          <a:srcRect b="0" l="5412" r="5421" t="0"/>
          <a:stretch/>
        </p:blipFill>
        <p:spPr>
          <a:xfrm>
            <a:off x="-280153" y="888250"/>
            <a:ext cx="4371795" cy="34645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