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0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1224" y="8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302E8D-62DD-AB68-D10F-8FC11B6883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F2A0A8F-250A-3897-2303-E91A0C6C61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ABD355-36F7-B29A-17ED-824511554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D9D4-DB70-41A9-8D84-63B3C34C49A1}" type="datetimeFigureOut">
              <a:rPr lang="pt-BR" smtClean="0"/>
              <a:t>04/10/2023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4087C5-1906-2342-A748-3642D4804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0964CC-5416-1A31-30B9-9668793BD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7EA00-CA10-419B-8DE8-F9F39BB007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5723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CCAC94-CE73-AC20-9D57-58747089B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9473DA-47B3-DF2A-A2AB-24D74D78A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3596817-0403-4B01-5305-59A5AAF74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D9D4-DB70-41A9-8D84-63B3C34C49A1}" type="datetimeFigureOut">
              <a:rPr lang="pt-BR" smtClean="0"/>
              <a:t>04/10/2023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D101A2-14CE-24DA-5DC7-504A4E423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9E28DD-2D5E-07AB-D1C4-0CB78E381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7EA00-CA10-419B-8DE8-F9F39BB007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4186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C65774-60C3-0F4F-D11E-A9975AE57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436ABDE-8A7A-A243-4EE3-64512254F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C4C923-BE1B-83AD-BEED-60A2DA7F4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D9D4-DB70-41A9-8D84-63B3C34C49A1}" type="datetimeFigureOut">
              <a:rPr lang="pt-BR" smtClean="0"/>
              <a:t>04/10/2023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0D5C30-DFA6-306E-C518-375763736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C54836-3FF0-F175-354D-CB4F00869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7EA00-CA10-419B-8DE8-F9F39BB007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8857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5C9087-CE2C-0F76-48DB-07EB92604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2F24C0-E607-2133-2C1B-8EB787B603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D677803-E719-255E-C715-34BFA3040B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1755B78-6585-1A78-9E99-2120205F2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D9D4-DB70-41A9-8D84-63B3C34C49A1}" type="datetimeFigureOut">
              <a:rPr lang="pt-BR" smtClean="0"/>
              <a:t>04/10/2023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E150C67-5A37-9D86-B6DC-C9062E25D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0053761-1AFB-E8C8-E51D-4C04BE798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7EA00-CA10-419B-8DE8-F9F39BB007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3698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5C071-BFA7-C3C3-E529-D4E601992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8F0C12B-8378-A3D0-40EF-7FB5D3CDF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C781906-3CDF-8DB8-6135-6716291DC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F525384-A415-FF09-E2F1-3A94DE2886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836C393-361B-8104-F2A1-E18050FDA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4276A12-406C-2CF9-91C4-8A110D235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D9D4-DB70-41A9-8D84-63B3C34C49A1}" type="datetimeFigureOut">
              <a:rPr lang="pt-BR" smtClean="0"/>
              <a:t>04/10/2023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7194D64-9D2B-CE63-2ACE-14B9A842F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372852D-B2C2-E299-3636-EFD376512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7EA00-CA10-419B-8DE8-F9F39BB007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5853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7B6F2C-7FB1-D3E1-3220-18D0B60F3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F27B7D2-CBE7-278D-4536-4AE344550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D9D4-DB70-41A9-8D84-63B3C34C49A1}" type="datetimeFigureOut">
              <a:rPr lang="pt-BR" smtClean="0"/>
              <a:t>04/10/2023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1DB67AB-12BD-F7ED-7C4F-BAEFCB3AF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FF677EE-77CD-FFC5-B247-A1ABC2371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7EA00-CA10-419B-8DE8-F9F39BB007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0887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5C6677D-9112-0550-A2E0-466443FD7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D9D4-DB70-41A9-8D84-63B3C34C49A1}" type="datetimeFigureOut">
              <a:rPr lang="pt-BR" smtClean="0"/>
              <a:t>04/10/2023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895BE81-0129-46F0-69FF-CE555FC68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2405078-0731-BE80-B135-891B2698C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7EA00-CA10-419B-8DE8-F9F39BB007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15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45D605-058F-233C-DFB7-EB131F203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7F62A9-E8F5-5451-A43E-F0D23CD62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4BE1F05-AC24-2ACD-829E-3F25445224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28D7F1D-C820-8FDF-E693-0B084BA93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D9D4-DB70-41A9-8D84-63B3C34C49A1}" type="datetimeFigureOut">
              <a:rPr lang="pt-BR" smtClean="0"/>
              <a:t>04/10/2023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7F9BFF1-B8F5-6CB3-7894-552415255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3566721-7FD9-63F1-ED12-57844D863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7EA00-CA10-419B-8DE8-F9F39BB007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5558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D838FC-5412-01AA-A979-043EC1DC0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884BAAB-0BF6-F77E-2EC1-74FD0C4A19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B4031BA-F4C7-DE42-C78D-BBD64A5DAE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EDBC8C7-853D-6B01-F512-DBD7D631C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D9D4-DB70-41A9-8D84-63B3C34C49A1}" type="datetimeFigureOut">
              <a:rPr lang="pt-BR" smtClean="0"/>
              <a:t>04/10/2023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F997539-67C8-761A-AA4A-3E9F32E21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C704F4E-10B4-C315-28C4-666D33196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7EA00-CA10-419B-8DE8-F9F39BB007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4081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D9D828-A930-DD35-0474-AE061D249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A707B74-D657-9260-70B8-8BB69F1E88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5FF92C2-B675-0197-F23E-99EC6D660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D9D4-DB70-41A9-8D84-63B3C34C49A1}" type="datetimeFigureOut">
              <a:rPr lang="pt-BR" smtClean="0"/>
              <a:t>04/10/2023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2DC98A-2320-9F4B-B42B-2B84A7142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C32E1A-981F-6795-180A-0F3890F0B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7EA00-CA10-419B-8DE8-F9F39BB007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2697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E0A453E-E3CA-5EB3-DF1E-12B837269A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85157E1-B39A-7D6D-0EC0-2F185BCE7F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13A69D-1E9B-E52B-B06E-46AEAAA0B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D9D4-DB70-41A9-8D84-63B3C34C49A1}" type="datetimeFigureOut">
              <a:rPr lang="pt-BR" smtClean="0"/>
              <a:t>04/10/2023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D8C6C3-DA3E-026D-B581-398A14A14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0C1E8E-27F3-09FD-504F-443F7C181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7EA00-CA10-419B-8DE8-F9F39BB007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1932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5893933-1F08-A11B-6976-F75F64B3B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A139DDB-3EF9-A2E3-CD67-85FB13FE0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E24DD2-D1C0-0E99-A796-A65A3AAA2F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AD9D4-DB70-41A9-8D84-63B3C34C49A1}" type="datetimeFigureOut">
              <a:rPr lang="pt-BR" smtClean="0"/>
              <a:t>04/10/2023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93B8AB-7EF2-8947-2C89-98CD75E327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BFDFFE-A3E7-8231-B9A7-2E3223B12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7EA00-CA10-419B-8DE8-F9F39BB007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9037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8C6E29FD-DB22-55A6-E210-F9911CE3C274}"/>
              </a:ext>
            </a:extLst>
          </p:cNvPr>
          <p:cNvSpPr txBox="1">
            <a:spLocks/>
          </p:cNvSpPr>
          <p:nvPr/>
        </p:nvSpPr>
        <p:spPr>
          <a:xfrm>
            <a:off x="838200" y="4004218"/>
            <a:ext cx="10515600" cy="9053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dirty="0">
                <a:solidFill>
                  <a:srgbClr val="003068"/>
                </a:solidFill>
                <a:latin typeface="Museo 700" panose="02000000000000000000" pitchFamily="50" charset="0"/>
              </a:rPr>
              <a:t>INSIRA AQUI UM TÍTULO 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C22800B-6F38-7DA6-286B-911E3687268A}"/>
              </a:ext>
            </a:extLst>
          </p:cNvPr>
          <p:cNvSpPr txBox="1">
            <a:spLocks/>
          </p:cNvSpPr>
          <p:nvPr/>
        </p:nvSpPr>
        <p:spPr>
          <a:xfrm>
            <a:off x="838200" y="5024014"/>
            <a:ext cx="10515600" cy="618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>
                <a:solidFill>
                  <a:srgbClr val="003068"/>
                </a:solidFill>
                <a:latin typeface="Museo 300" panose="02000000000000000000" pitchFamily="50" charset="0"/>
              </a:rPr>
              <a:t>ESPAÇO PARA SUBTÍTULO</a:t>
            </a:r>
          </a:p>
        </p:txBody>
      </p:sp>
    </p:spTree>
    <p:extLst>
      <p:ext uri="{BB962C8B-B14F-4D97-AF65-F5344CB8AC3E}">
        <p14:creationId xmlns:p14="http://schemas.microsoft.com/office/powerpoint/2010/main" val="1852964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1DCB23E-B49B-01F5-5515-C1AAEC79E0C1}"/>
              </a:ext>
            </a:extLst>
          </p:cNvPr>
          <p:cNvSpPr txBox="1">
            <a:spLocks/>
          </p:cNvSpPr>
          <p:nvPr/>
        </p:nvSpPr>
        <p:spPr>
          <a:xfrm>
            <a:off x="838200" y="2976311"/>
            <a:ext cx="10515600" cy="9053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dirty="0">
                <a:solidFill>
                  <a:srgbClr val="003068"/>
                </a:solidFill>
                <a:latin typeface="Museo 700" panose="02000000000000000000" pitchFamily="50" charset="0"/>
              </a:rPr>
              <a:t>TÍTULO DIVISOR DE CONTEÚDO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CBE628E-E927-3DB2-969E-86FED71764C2}"/>
              </a:ext>
            </a:extLst>
          </p:cNvPr>
          <p:cNvSpPr txBox="1">
            <a:spLocks/>
          </p:cNvSpPr>
          <p:nvPr/>
        </p:nvSpPr>
        <p:spPr>
          <a:xfrm>
            <a:off x="838200" y="3996107"/>
            <a:ext cx="10515600" cy="618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>
                <a:solidFill>
                  <a:srgbClr val="003068"/>
                </a:solidFill>
                <a:latin typeface="Museo 300" panose="02000000000000000000" pitchFamily="50" charset="0"/>
              </a:rPr>
              <a:t>FRASE COMPLEMENTAR OPCIONAL</a:t>
            </a:r>
          </a:p>
        </p:txBody>
      </p:sp>
    </p:spTree>
    <p:extLst>
      <p:ext uri="{BB962C8B-B14F-4D97-AF65-F5344CB8AC3E}">
        <p14:creationId xmlns:p14="http://schemas.microsoft.com/office/powerpoint/2010/main" val="283771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AFAE8B-78F2-D9D2-8976-D6159329F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>
                <a:solidFill>
                  <a:srgbClr val="003068"/>
                </a:solidFill>
                <a:latin typeface="Museo 700" panose="02000000000000000000" pitchFamily="50" charset="0"/>
              </a:rPr>
              <a:t>INSIRA AQUI UM DESTAQUE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D279EF-2413-7982-A8AA-62322C0D6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>
                <a:solidFill>
                  <a:srgbClr val="003068"/>
                </a:solidFill>
                <a:latin typeface="Museo 300" panose="02000000000000000000" pitchFamily="50" charset="0"/>
              </a:rPr>
              <a:t>Este é um parágrafo.</a:t>
            </a:r>
          </a:p>
          <a:p>
            <a:pPr marL="0" indent="0">
              <a:buNone/>
            </a:pPr>
            <a:r>
              <a:rPr lang="pt-BR" dirty="0">
                <a:solidFill>
                  <a:srgbClr val="003068"/>
                </a:solidFill>
                <a:latin typeface="Museo 300" panose="02000000000000000000" pitchFamily="50" charset="0"/>
              </a:rPr>
              <a:t>Sinta-se à vontade para edita-lo da melhor forma, mas lembre-se de respeitar os espaçamentos.</a:t>
            </a:r>
          </a:p>
          <a:p>
            <a:pPr marL="0" indent="0">
              <a:buNone/>
            </a:pPr>
            <a:endParaRPr lang="pt-BR" dirty="0">
              <a:solidFill>
                <a:srgbClr val="003068"/>
              </a:solidFill>
              <a:latin typeface="Museo 300" panose="02000000000000000000" pitchFamily="50" charset="0"/>
            </a:endParaRPr>
          </a:p>
          <a:p>
            <a:pPr marL="0" indent="0">
              <a:buNone/>
            </a:pPr>
            <a:r>
              <a:rPr lang="pt-BR" dirty="0">
                <a:solidFill>
                  <a:srgbClr val="003068"/>
                </a:solidFill>
                <a:latin typeface="Museo 300" panose="02000000000000000000" pitchFamily="50" charset="0"/>
              </a:rPr>
              <a:t>Se for necessário, utilize mais de um slide.</a:t>
            </a:r>
          </a:p>
        </p:txBody>
      </p:sp>
    </p:spTree>
    <p:extLst>
      <p:ext uri="{BB962C8B-B14F-4D97-AF65-F5344CB8AC3E}">
        <p14:creationId xmlns:p14="http://schemas.microsoft.com/office/powerpoint/2010/main" val="4055085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0CB52A-F946-E401-B8E9-629994FC4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2103437"/>
            <a:ext cx="4241800" cy="1325563"/>
          </a:xfrm>
        </p:spPr>
        <p:txBody>
          <a:bodyPr>
            <a:normAutofit fontScale="90000"/>
          </a:bodyPr>
          <a:lstStyle/>
          <a:p>
            <a:r>
              <a:rPr lang="pt-BR" sz="3200" dirty="0">
                <a:solidFill>
                  <a:srgbClr val="003068"/>
                </a:solidFill>
                <a:latin typeface="Museo 700" panose="02000000000000000000" pitchFamily="50" charset="0"/>
              </a:rPr>
              <a:t>SLIDE PARA IMAGENS E GRÁFICOS 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746732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FD91715-9E66-9AA1-D122-838A4409F380}"/>
              </a:ext>
            </a:extLst>
          </p:cNvPr>
          <p:cNvSpPr txBox="1">
            <a:spLocks/>
          </p:cNvSpPr>
          <p:nvPr/>
        </p:nvSpPr>
        <p:spPr>
          <a:xfrm>
            <a:off x="838200" y="715711"/>
            <a:ext cx="10515600" cy="9053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dirty="0">
                <a:solidFill>
                  <a:srgbClr val="003068"/>
                </a:solidFill>
                <a:latin typeface="Museo 700" panose="02000000000000000000" pitchFamily="50" charset="0"/>
              </a:rPr>
              <a:t>OBRIGADO! 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681BD48-1427-1414-03D9-C89AF5A78EFE}"/>
              </a:ext>
            </a:extLst>
          </p:cNvPr>
          <p:cNvSpPr txBox="1">
            <a:spLocks/>
          </p:cNvSpPr>
          <p:nvPr/>
        </p:nvSpPr>
        <p:spPr>
          <a:xfrm>
            <a:off x="838200" y="1735507"/>
            <a:ext cx="10515600" cy="618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solidFill>
                  <a:srgbClr val="003068"/>
                </a:solidFill>
                <a:latin typeface="Museo 300" panose="02000000000000000000" pitchFamily="50" charset="0"/>
              </a:rPr>
              <a:t>INFORMAÇÕES DE CONTATO</a:t>
            </a:r>
          </a:p>
        </p:txBody>
      </p:sp>
    </p:spTree>
    <p:extLst>
      <p:ext uri="{BB962C8B-B14F-4D97-AF65-F5344CB8AC3E}">
        <p14:creationId xmlns:p14="http://schemas.microsoft.com/office/powerpoint/2010/main" val="17423638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Widescreen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Museo 300</vt:lpstr>
      <vt:lpstr>Museo 700</vt:lpstr>
      <vt:lpstr>Tema do Office</vt:lpstr>
      <vt:lpstr>Apresentação do PowerPoint</vt:lpstr>
      <vt:lpstr>Apresentação do PowerPoint</vt:lpstr>
      <vt:lpstr>INSIRA AQUI UM DESTAQUE</vt:lpstr>
      <vt:lpstr>SLIDE PARA IMAGENS E GRÁFICOS 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Lenin Conceicao dos Santos</dc:creator>
  <cp:lastModifiedBy>Pedro Lenin Conceicao dos Santos</cp:lastModifiedBy>
  <cp:revision>1</cp:revision>
  <dcterms:created xsi:type="dcterms:W3CDTF">2023-10-04T19:20:26Z</dcterms:created>
  <dcterms:modified xsi:type="dcterms:W3CDTF">2023-10-04T19:20:48Z</dcterms:modified>
</cp:coreProperties>
</file>