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75" userDrawn="1">
          <p15:clr>
            <a:srgbClr val="A4A3A4"/>
          </p15:clr>
        </p15:guide>
        <p15:guide id="2" pos="17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4" d="100"/>
          <a:sy n="74" d="100"/>
        </p:scale>
        <p:origin x="2754" y="60"/>
      </p:cViewPr>
      <p:guideLst>
        <p:guide orient="horz" pos="3175"/>
        <p:guide pos="17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3000" cy="5846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3000" cy="584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2490120" cy="584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2898360" y="2358720"/>
            <a:ext cx="2490120" cy="584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920" cy="10285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2898360" y="2358720"/>
            <a:ext cx="2490120" cy="584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body"/>
          </p:nvPr>
        </p:nvSpPr>
        <p:spPr>
          <a:xfrm>
            <a:off x="283320" y="541260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2490120" cy="584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2898360" y="235872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2898360" y="541260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2898360" y="235872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283320" y="5412600"/>
            <a:ext cx="510300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300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283320" y="5412600"/>
            <a:ext cx="510300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2898360" y="235872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283320" y="541260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body"/>
          </p:nvPr>
        </p:nvSpPr>
        <p:spPr>
          <a:xfrm>
            <a:off x="2898360" y="541260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164304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2008800" y="2358720"/>
            <a:ext cx="164304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3734640" y="2358720"/>
            <a:ext cx="164304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283320" y="5412600"/>
            <a:ext cx="164304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6"/>
          <p:cNvSpPr>
            <a:spLocks noGrp="1"/>
          </p:cNvSpPr>
          <p:nvPr>
            <p:ph type="body"/>
          </p:nvPr>
        </p:nvSpPr>
        <p:spPr>
          <a:xfrm>
            <a:off x="2008800" y="5412600"/>
            <a:ext cx="164304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7"/>
          <p:cNvSpPr>
            <a:spLocks noGrp="1"/>
          </p:cNvSpPr>
          <p:nvPr>
            <p:ph type="body"/>
          </p:nvPr>
        </p:nvSpPr>
        <p:spPr>
          <a:xfrm>
            <a:off x="3734640" y="5412600"/>
            <a:ext cx="164304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Click to edit the title text format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/>
          <p:cNvSpPr/>
          <p:nvPr/>
        </p:nvSpPr>
        <p:spPr>
          <a:xfrm>
            <a:off x="283320" y="2358720"/>
            <a:ext cx="2596320" cy="584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8" name="Title 1"/>
          <p:cNvSpPr/>
          <p:nvPr/>
        </p:nvSpPr>
        <p:spPr>
          <a:xfrm>
            <a:off x="180000" y="229162"/>
            <a:ext cx="3285720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i-FI" sz="1200" b="1" spc="-1" dirty="0">
                <a:solidFill>
                  <a:schemeClr val="bg1"/>
                </a:solidFill>
                <a:latin typeface="Calibri"/>
                <a:ea typeface="Tahoma"/>
              </a:rPr>
              <a:t>Código.: </a:t>
            </a:r>
            <a:r>
              <a:rPr lang="fi-FI" sz="12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000000</a:t>
            </a:r>
            <a:endParaRPr lang="pt-BR" sz="12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39" name="Text Placeholder 4"/>
          <p:cNvSpPr/>
          <p:nvPr/>
        </p:nvSpPr>
        <p:spPr>
          <a:xfrm>
            <a:off x="180000" y="943929"/>
            <a:ext cx="323964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pt-BR" sz="800" b="0" strike="noStrike" spc="-1">
                <a:solidFill>
                  <a:schemeClr val="bg1"/>
                </a:solidFill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800" b="0" strike="noStrike" spc="-1">
                <a:solidFill>
                  <a:schemeClr val="bg1"/>
                </a:solidFill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800" b="0" strike="noStrike" spc="-1">
                <a:solidFill>
                  <a:schemeClr val="bg1"/>
                </a:solidFill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>
                <a:solidFill>
                  <a:schemeClr val="bg1"/>
                </a:solidFill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>
              <a:solidFill>
                <a:schemeClr val="bg1"/>
              </a:solidFill>
              <a:latin typeface="Arial"/>
            </a:endParaRPr>
          </a:p>
        </p:txBody>
      </p:sp>
      <p:sp>
        <p:nvSpPr>
          <p:cNvPr id="40" name="CaixaDeTexto 39"/>
          <p:cNvSpPr txBox="1"/>
          <p:nvPr/>
        </p:nvSpPr>
        <p:spPr>
          <a:xfrm>
            <a:off x="283680" y="1800000"/>
            <a:ext cx="5116680" cy="79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</a:t>
            </a:r>
            <a:r>
              <a:rPr lang="pt-BR" sz="1000" b="1" strike="noStrike" spc="-1">
                <a:solidFill>
                  <a:srgbClr val="000000"/>
                </a:solidFill>
                <a:latin typeface="Arial"/>
                <a:ea typeface="Arial"/>
              </a:rPr>
              <a:t>enviado.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9E5C1D-8065-4114-8158-37CA3DEA8F05}"/>
              </a:ext>
            </a:extLst>
          </p:cNvPr>
          <p:cNvSpPr/>
          <p:nvPr/>
        </p:nvSpPr>
        <p:spPr>
          <a:xfrm>
            <a:off x="180000" y="553992"/>
            <a:ext cx="3285720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fi-FI" sz="16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solidFill>
                <a:schemeClr val="bg1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78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StarSymbol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15</cp:revision>
  <dcterms:created xsi:type="dcterms:W3CDTF">2022-05-09T13:35:46Z</dcterms:created>
  <dcterms:modified xsi:type="dcterms:W3CDTF">2023-10-05T12:51:17Z</dcterms:modified>
  <dc:language>pt-BR</dc:language>
</cp:coreProperties>
</file>