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4"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embeddedFontLst>
    <p:embeddedFont>
      <p:font typeface="Arial Black"/>
      <p:regular r:id="rId13"/>
    </p:embeddedFont>
    <p:embeddedFont>
      <p:font typeface="Exo"/>
      <p:regular r:id="rId14"/>
      <p:bold r:id="rId15"/>
      <p:italic r:id="rId16"/>
      <p:boldItalic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ArialBlack-regular.fntdata"/><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Exo-bold.fntdata"/><Relationship Id="rId14" Type="http://schemas.openxmlformats.org/officeDocument/2006/relationships/font" Target="fonts/Exo-regular.fntdata"/><Relationship Id="rId17" Type="http://schemas.openxmlformats.org/officeDocument/2006/relationships/font" Target="fonts/Exo-boldItalic.fntdata"/><Relationship Id="rId16" Type="http://schemas.openxmlformats.org/officeDocument/2006/relationships/font" Target="fonts/Exo-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32" name="Google Shape;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 name="Shape 36"/>
        <p:cNvGrpSpPr/>
        <p:nvPr/>
      </p:nvGrpSpPr>
      <p:grpSpPr>
        <a:xfrm>
          <a:off x="0" y="0"/>
          <a:ext cx="0" cy="0"/>
          <a:chOff x="0" y="0"/>
          <a:chExt cx="0" cy="0"/>
        </a:xfrm>
      </p:grpSpPr>
      <p:sp>
        <p:nvSpPr>
          <p:cNvPr id="37" name="Google Shape;37;g2f0d77c06c7_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 name="Google Shape;38;g2f0d77c06c7_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 name="Shape 43"/>
        <p:cNvGrpSpPr/>
        <p:nvPr/>
      </p:nvGrpSpPr>
      <p:grpSpPr>
        <a:xfrm>
          <a:off x="0" y="0"/>
          <a:ext cx="0" cy="0"/>
          <a:chOff x="0" y="0"/>
          <a:chExt cx="0" cy="0"/>
        </a:xfrm>
      </p:grpSpPr>
      <p:sp>
        <p:nvSpPr>
          <p:cNvPr id="44" name="Google Shape;44;g2f0d77c06c7_6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 name="Google Shape;45;g2f0d77c06c7_6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g2f0d77c06c7_6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 name="Google Shape;51;g2f0d77c06c7_6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2f0d77c06c7_6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2f0d77c06c7_6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2f0d77c06c7_6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2f0d77c06c7_6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f0d77c06c7_6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f0d77c06c7_6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a:blip r:embed="rId2">
            <a:alphaModFix/>
          </a:blip>
          <a:stretch>
            <a:fillRect/>
          </a:stretch>
        </a:blipFill>
      </p:bgPr>
    </p:bg>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blipFill>
          <a:blip r:embed="rId2">
            <a:alphaModFix/>
          </a:blip>
          <a:stretch>
            <a:fillRect/>
          </a:stretch>
        </a:blipFill>
      </p:bgPr>
    </p:bg>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blipFill>
          <a:blip r:embed="rId2">
            <a:alphaModFix/>
          </a:blip>
          <a:stretch>
            <a:fillRect/>
          </a:stretch>
        </a:blipFill>
      </p:bgPr>
    </p:bg>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blipFill>
          <a:blip r:embed="rId2">
            <a:alphaModFix/>
          </a:blip>
          <a:stretch>
            <a:fillRect/>
          </a:stretch>
        </a:blipFill>
      </p:bgPr>
    </p:bg>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yout personalizado 1">
  <p:cSld name="CUSTOM">
    <p:bg>
      <p:bgPr>
        <a:blipFill>
          <a:blip r:embed="rId2">
            <a:alphaModFix/>
          </a:blip>
          <a:stretch>
            <a:fillRect/>
          </a:stretch>
        </a:blipFill>
      </p:bgPr>
    </p:bg>
    <p:spTree>
      <p:nvGrpSpPr>
        <p:cNvPr id="28" name="Shape 28"/>
        <p:cNvGrpSpPr/>
        <p:nvPr/>
      </p:nvGrpSpPr>
      <p:grpSpPr>
        <a:xfrm>
          <a:off x="0" y="0"/>
          <a:ext cx="0" cy="0"/>
          <a:chOff x="0" y="0"/>
          <a:chExt cx="0" cy="0"/>
        </a:xfrm>
      </p:grpSpPr>
      <p:sp>
        <p:nvSpPr>
          <p:cNvPr id="29" name="Google Shape;29;p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pt-BR"/>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3.png"/><Relationship Id="rId6"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sp>
        <p:nvSpPr>
          <p:cNvPr id="34" name="Google Shape;34;p8"/>
          <p:cNvSpPr txBox="1"/>
          <p:nvPr/>
        </p:nvSpPr>
        <p:spPr>
          <a:xfrm>
            <a:off x="3101575" y="830775"/>
            <a:ext cx="5823900" cy="1386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pt-BR" sz="2400">
                <a:solidFill>
                  <a:srgbClr val="005A9D"/>
                </a:solidFill>
                <a:latin typeface="Exo"/>
                <a:ea typeface="Exo"/>
                <a:cs typeface="Exo"/>
                <a:sym typeface="Exo"/>
              </a:rPr>
              <a:t>TÍTULO TÍTULO TÍTULO TÍTULO TÍTULO TÍTULO TÍTULO TÍTULO TÍTULO TÍTULO TÍTULO TÍTULO TÍTULO TÍTULO TÍTULO TÍTULO TÍTULO TÍTULO TÍTULO TÍTULO </a:t>
            </a:r>
            <a:endParaRPr b="1" sz="2400">
              <a:solidFill>
                <a:srgbClr val="005A9D"/>
              </a:solidFill>
              <a:latin typeface="Exo"/>
              <a:ea typeface="Exo"/>
              <a:cs typeface="Exo"/>
              <a:sym typeface="Exo"/>
            </a:endParaRPr>
          </a:p>
        </p:txBody>
      </p:sp>
      <p:sp>
        <p:nvSpPr>
          <p:cNvPr id="35" name="Google Shape;35;p8"/>
          <p:cNvSpPr txBox="1"/>
          <p:nvPr/>
        </p:nvSpPr>
        <p:spPr>
          <a:xfrm>
            <a:off x="3251475" y="3614850"/>
            <a:ext cx="5392500" cy="965400"/>
          </a:xfrm>
          <a:prstGeom prst="rect">
            <a:avLst/>
          </a:prstGeom>
          <a:noFill/>
          <a:ln>
            <a:noFill/>
          </a:ln>
        </p:spPr>
        <p:txBody>
          <a:bodyPr anchorCtr="0" anchor="t" bIns="91425" lIns="91425" spcFirstLastPara="1" rIns="91425" wrap="square" tIns="91425">
            <a:normAutofit/>
          </a:bodyPr>
          <a:lstStyle/>
          <a:p>
            <a:pPr indent="0" lvl="0" marL="0" rtl="0" algn="l">
              <a:lnSpc>
                <a:spcPct val="150000"/>
              </a:lnSpc>
              <a:spcBef>
                <a:spcPts val="0"/>
              </a:spcBef>
              <a:spcAft>
                <a:spcPts val="0"/>
              </a:spcAft>
              <a:buClr>
                <a:schemeClr val="dk1"/>
              </a:buClr>
              <a:buSzPts val="1100"/>
              <a:buFont typeface="Arial"/>
              <a:buNone/>
            </a:pPr>
            <a:r>
              <a:rPr lang="pt-BR" sz="1500">
                <a:solidFill>
                  <a:srgbClr val="005A9D"/>
                </a:solidFill>
                <a:latin typeface="Exo"/>
                <a:ea typeface="Exo"/>
                <a:cs typeface="Exo"/>
                <a:sym typeface="Exo"/>
              </a:rPr>
              <a:t>Nome, Autores: </a:t>
            </a:r>
            <a:endParaRPr sz="1500">
              <a:solidFill>
                <a:srgbClr val="005A9D"/>
              </a:solidFill>
              <a:latin typeface="Exo"/>
              <a:ea typeface="Exo"/>
              <a:cs typeface="Exo"/>
              <a:sym typeface="Exo"/>
            </a:endParaRPr>
          </a:p>
          <a:p>
            <a:pPr indent="0" lvl="0" marL="0" rtl="0" algn="l">
              <a:lnSpc>
                <a:spcPct val="150000"/>
              </a:lnSpc>
              <a:spcBef>
                <a:spcPts val="0"/>
              </a:spcBef>
              <a:spcAft>
                <a:spcPts val="0"/>
              </a:spcAft>
              <a:buNone/>
            </a:pPr>
            <a:r>
              <a:rPr lang="pt-BR" sz="1500">
                <a:solidFill>
                  <a:srgbClr val="005A9D"/>
                </a:solidFill>
                <a:latin typeface="Exo"/>
                <a:ea typeface="Exo"/>
                <a:cs typeface="Exo"/>
                <a:sym typeface="Exo"/>
              </a:rPr>
              <a:t>Entidade/IES:  </a:t>
            </a:r>
            <a:endParaRPr sz="1500">
              <a:solidFill>
                <a:srgbClr val="005A9D"/>
              </a:solidFill>
              <a:latin typeface="Exo"/>
              <a:ea typeface="Exo"/>
              <a:cs typeface="Exo"/>
              <a:sym typeface="Ex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 name="Shape 39"/>
        <p:cNvGrpSpPr/>
        <p:nvPr/>
      </p:nvGrpSpPr>
      <p:grpSpPr>
        <a:xfrm>
          <a:off x="0" y="0"/>
          <a:ext cx="0" cy="0"/>
          <a:chOff x="0" y="0"/>
          <a:chExt cx="0" cy="0"/>
        </a:xfrm>
      </p:grpSpPr>
      <p:sp>
        <p:nvSpPr>
          <p:cNvPr id="40" name="Google Shape;40;p9"/>
          <p:cNvSpPr txBox="1"/>
          <p:nvPr/>
        </p:nvSpPr>
        <p:spPr>
          <a:xfrm>
            <a:off x="311700" y="1118925"/>
            <a:ext cx="85206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520">
                <a:solidFill>
                  <a:srgbClr val="3862A6"/>
                </a:solidFill>
                <a:latin typeface="Exo"/>
                <a:ea typeface="Exo"/>
                <a:cs typeface="Exo"/>
                <a:sym typeface="Exo"/>
              </a:rPr>
              <a:t>Declaração de Conflitos de Interesses*</a:t>
            </a:r>
            <a:endParaRPr b="1" sz="2520">
              <a:solidFill>
                <a:srgbClr val="3862A6"/>
              </a:solidFill>
              <a:latin typeface="Exo"/>
              <a:ea typeface="Exo"/>
              <a:cs typeface="Exo"/>
              <a:sym typeface="Exo"/>
            </a:endParaRPr>
          </a:p>
        </p:txBody>
      </p:sp>
      <p:sp>
        <p:nvSpPr>
          <p:cNvPr id="41" name="Google Shape;41;p9"/>
          <p:cNvSpPr txBox="1"/>
          <p:nvPr/>
        </p:nvSpPr>
        <p:spPr>
          <a:xfrm>
            <a:off x="399725" y="1869550"/>
            <a:ext cx="8118300" cy="2363400"/>
          </a:xfrm>
          <a:prstGeom prst="rect">
            <a:avLst/>
          </a:prstGeom>
          <a:noFill/>
          <a:ln>
            <a:noFill/>
          </a:ln>
        </p:spPr>
        <p:txBody>
          <a:bodyPr anchorCtr="0" anchor="t" bIns="91425" lIns="91425" spcFirstLastPara="1" rIns="91425" wrap="square" tIns="91425">
            <a:normAutofit/>
          </a:bodyPr>
          <a:lstStyle/>
          <a:p>
            <a:pPr indent="-323850" lvl="0" marL="457200" rtl="0" algn="l">
              <a:lnSpc>
                <a:spcPct val="150000"/>
              </a:lnSpc>
              <a:spcBef>
                <a:spcPts val="0"/>
              </a:spcBef>
              <a:spcAft>
                <a:spcPts val="0"/>
              </a:spcAft>
              <a:buClr>
                <a:srgbClr val="3862A6"/>
              </a:buClr>
              <a:buSzPts val="1500"/>
              <a:buFont typeface="Exo"/>
              <a:buChar char="●"/>
            </a:pPr>
            <a:r>
              <a:rPr lang="pt-BR" sz="1500">
                <a:solidFill>
                  <a:srgbClr val="3862A6"/>
                </a:solidFill>
                <a:latin typeface="Exo"/>
                <a:ea typeface="Exo"/>
                <a:cs typeface="Exo"/>
                <a:sym typeface="Exo"/>
              </a:rPr>
              <a:t>Caso não tenha conflitos, por favor, mantenha este slide informando que não há conflitos a declarar.</a:t>
            </a:r>
            <a:endParaRPr sz="1500">
              <a:solidFill>
                <a:srgbClr val="3862A6"/>
              </a:solidFill>
              <a:latin typeface="Exo"/>
              <a:ea typeface="Exo"/>
              <a:cs typeface="Exo"/>
              <a:sym typeface="Exo"/>
            </a:endParaRPr>
          </a:p>
        </p:txBody>
      </p:sp>
      <p:sp>
        <p:nvSpPr>
          <p:cNvPr id="42" name="Google Shape;42;p9"/>
          <p:cNvSpPr txBox="1"/>
          <p:nvPr/>
        </p:nvSpPr>
        <p:spPr>
          <a:xfrm>
            <a:off x="5033875" y="4252475"/>
            <a:ext cx="3672600" cy="363000"/>
          </a:xfrm>
          <a:prstGeom prst="rect">
            <a:avLst/>
          </a:prstGeom>
          <a:noFill/>
          <a:ln>
            <a:noFill/>
          </a:ln>
        </p:spPr>
        <p:txBody>
          <a:bodyPr anchorCtr="0" anchor="t" bIns="91425" lIns="91425" spcFirstLastPara="1" rIns="91425" wrap="square" tIns="91425">
            <a:noAutofit/>
          </a:bodyPr>
          <a:lstStyle/>
          <a:p>
            <a:pPr indent="0" lvl="0" marL="0" rtl="0" algn="r">
              <a:lnSpc>
                <a:spcPct val="115000"/>
              </a:lnSpc>
              <a:spcBef>
                <a:spcPts val="0"/>
              </a:spcBef>
              <a:spcAft>
                <a:spcPts val="1200"/>
              </a:spcAft>
              <a:buNone/>
            </a:pPr>
            <a:r>
              <a:rPr lang="pt-BR" sz="1200">
                <a:solidFill>
                  <a:srgbClr val="D3A100"/>
                </a:solidFill>
                <a:latin typeface="Exo"/>
                <a:ea typeface="Exo"/>
                <a:cs typeface="Exo"/>
                <a:sym typeface="Exo"/>
              </a:rPr>
              <a:t>*De acordo com a RDC 96/2008 da ANVISA.</a:t>
            </a:r>
            <a:endParaRPr sz="1200">
              <a:solidFill>
                <a:srgbClr val="D3A100"/>
              </a:solidFill>
              <a:latin typeface="Exo"/>
              <a:ea typeface="Exo"/>
              <a:cs typeface="Exo"/>
              <a:sym typeface="Ex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 name="Shape 46"/>
        <p:cNvGrpSpPr/>
        <p:nvPr/>
      </p:nvGrpSpPr>
      <p:grpSpPr>
        <a:xfrm>
          <a:off x="0" y="0"/>
          <a:ext cx="0" cy="0"/>
          <a:chOff x="0" y="0"/>
          <a:chExt cx="0" cy="0"/>
        </a:xfrm>
      </p:grpSpPr>
      <p:sp>
        <p:nvSpPr>
          <p:cNvPr id="47" name="Google Shape;47;p10"/>
          <p:cNvSpPr txBox="1"/>
          <p:nvPr/>
        </p:nvSpPr>
        <p:spPr>
          <a:xfrm>
            <a:off x="529150" y="493200"/>
            <a:ext cx="78501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3020">
                <a:solidFill>
                  <a:srgbClr val="F93B57"/>
                </a:solidFill>
                <a:latin typeface="Exo"/>
                <a:ea typeface="Exo"/>
                <a:cs typeface="Exo"/>
                <a:sym typeface="Exo"/>
              </a:rPr>
              <a:t>TÍTULO</a:t>
            </a:r>
            <a:endParaRPr b="1" sz="3020">
              <a:solidFill>
                <a:srgbClr val="F93B57"/>
              </a:solidFill>
              <a:latin typeface="Exo"/>
              <a:ea typeface="Exo"/>
              <a:cs typeface="Exo"/>
              <a:sym typeface="Exo"/>
            </a:endParaRPr>
          </a:p>
        </p:txBody>
      </p:sp>
      <p:sp>
        <p:nvSpPr>
          <p:cNvPr id="48" name="Google Shape;48;p10"/>
          <p:cNvSpPr txBox="1"/>
          <p:nvPr/>
        </p:nvSpPr>
        <p:spPr>
          <a:xfrm>
            <a:off x="529150" y="1315575"/>
            <a:ext cx="7050000" cy="33528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None/>
            </a:pPr>
            <a:r>
              <a:rPr lang="pt-BR" sz="1600">
                <a:solidFill>
                  <a:srgbClr val="3862A6"/>
                </a:solidFill>
                <a:latin typeface="Exo"/>
                <a:ea typeface="Exo"/>
                <a:cs typeface="Exo"/>
                <a:sym typeface="Exo"/>
              </a:rPr>
              <a:t>Lorem ipsum dolor sit amet, consectetuer adipiscing elit, sed diam nonummy nibh euismod tincidunt ut laoreet dolore magna aliquam erat volutpat. Ut wisi enim ad minim veniam, quis nostrud exerci tation ullamcorper suscipit lobortis nisl ut aliquip ex ea commodo consequat. </a:t>
            </a:r>
            <a:endParaRPr sz="1600">
              <a:solidFill>
                <a:srgbClr val="3862A6"/>
              </a:solidFill>
              <a:latin typeface="Exo"/>
              <a:ea typeface="Exo"/>
              <a:cs typeface="Exo"/>
              <a:sym typeface="Ex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 name="Shape 52"/>
        <p:cNvGrpSpPr/>
        <p:nvPr/>
      </p:nvGrpSpPr>
      <p:grpSpPr>
        <a:xfrm>
          <a:off x="0" y="0"/>
          <a:ext cx="0" cy="0"/>
          <a:chOff x="0" y="0"/>
          <a:chExt cx="0" cy="0"/>
        </a:xfrm>
      </p:grpSpPr>
      <p:sp>
        <p:nvSpPr>
          <p:cNvPr id="53" name="Google Shape;53;p11"/>
          <p:cNvSpPr txBox="1"/>
          <p:nvPr/>
        </p:nvSpPr>
        <p:spPr>
          <a:xfrm>
            <a:off x="492625" y="1096175"/>
            <a:ext cx="78501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3020">
                <a:solidFill>
                  <a:srgbClr val="005A9D"/>
                </a:solidFill>
                <a:latin typeface="Exo"/>
                <a:ea typeface="Exo"/>
                <a:cs typeface="Exo"/>
                <a:sym typeface="Exo"/>
              </a:rPr>
              <a:t>TÍTULO</a:t>
            </a:r>
            <a:endParaRPr b="1" sz="3020">
              <a:solidFill>
                <a:srgbClr val="005A9D"/>
              </a:solidFill>
              <a:latin typeface="Exo"/>
              <a:ea typeface="Exo"/>
              <a:cs typeface="Exo"/>
              <a:sym typeface="Exo"/>
            </a:endParaRPr>
          </a:p>
        </p:txBody>
      </p:sp>
      <p:sp>
        <p:nvSpPr>
          <p:cNvPr id="54" name="Google Shape;54;p11"/>
          <p:cNvSpPr txBox="1"/>
          <p:nvPr/>
        </p:nvSpPr>
        <p:spPr>
          <a:xfrm>
            <a:off x="492625" y="1918550"/>
            <a:ext cx="7050000" cy="29418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None/>
            </a:pPr>
            <a:r>
              <a:rPr lang="pt-BR" sz="1600">
                <a:solidFill>
                  <a:srgbClr val="3862A6"/>
                </a:solidFill>
                <a:latin typeface="Exo"/>
                <a:ea typeface="Exo"/>
                <a:cs typeface="Exo"/>
                <a:sym typeface="Exo"/>
              </a:rPr>
              <a:t>Lorem ipsum dolor sit amet, consectetuer adipiscing elit, sed diam nonummy nibh euismod tincidunt ut laoreet dolore magna aliquam erat volutpat. Ut wisi enim ad minim veniam, quis nostrud exerci tation ullamcorper suscipit lobortis nisl ut aliquip ex ea commodo consequat. </a:t>
            </a:r>
            <a:endParaRPr sz="1600">
              <a:solidFill>
                <a:srgbClr val="3862A6"/>
              </a:solidFill>
              <a:latin typeface="Exo"/>
              <a:ea typeface="Exo"/>
              <a:cs typeface="Exo"/>
              <a:sym typeface="Ex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2"/>
          <p:cNvSpPr txBox="1"/>
          <p:nvPr/>
        </p:nvSpPr>
        <p:spPr>
          <a:xfrm>
            <a:off x="364900" y="4374200"/>
            <a:ext cx="6404700" cy="48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pt-BR" sz="1520">
                <a:solidFill>
                  <a:srgbClr val="5EC1D5"/>
                </a:solidFill>
                <a:latin typeface="Exo"/>
                <a:ea typeface="Exo"/>
                <a:cs typeface="Exo"/>
                <a:sym typeface="Exo"/>
              </a:rPr>
              <a:t>REFERÊNCIA</a:t>
            </a:r>
            <a:endParaRPr sz="1520">
              <a:solidFill>
                <a:srgbClr val="5EC1D5"/>
              </a:solidFill>
              <a:latin typeface="Exo"/>
              <a:ea typeface="Exo"/>
              <a:cs typeface="Exo"/>
              <a:sym typeface="Exo"/>
            </a:endParaRPr>
          </a:p>
        </p:txBody>
      </p:sp>
      <p:sp>
        <p:nvSpPr>
          <p:cNvPr id="60" name="Google Shape;60;p12"/>
          <p:cNvSpPr txBox="1"/>
          <p:nvPr/>
        </p:nvSpPr>
        <p:spPr>
          <a:xfrm>
            <a:off x="582450" y="441900"/>
            <a:ext cx="7979100" cy="3351000"/>
          </a:xfrm>
          <a:prstGeom prst="rect">
            <a:avLst/>
          </a:prstGeom>
          <a:noFill/>
          <a:ln>
            <a:noFill/>
          </a:ln>
        </p:spPr>
        <p:txBody>
          <a:bodyPr anchorCtr="0" anchor="ctr" bIns="91425" lIns="91425" spcFirstLastPara="1" rIns="91425" wrap="square" tIns="91425">
            <a:normAutofit/>
          </a:bodyPr>
          <a:lstStyle/>
          <a:p>
            <a:pPr indent="0" lvl="0" marL="0" rtl="0" algn="ctr">
              <a:lnSpc>
                <a:spcPct val="115000"/>
              </a:lnSpc>
              <a:spcBef>
                <a:spcPts val="0"/>
              </a:spcBef>
              <a:spcAft>
                <a:spcPts val="0"/>
              </a:spcAft>
              <a:buNone/>
            </a:pPr>
            <a:r>
              <a:rPr b="1" lang="pt-BR" sz="3000">
                <a:solidFill>
                  <a:srgbClr val="FFFFFF"/>
                </a:solidFill>
                <a:latin typeface="Exo"/>
                <a:ea typeface="Exo"/>
                <a:cs typeface="Exo"/>
                <a:sym typeface="Exo"/>
              </a:rPr>
              <a:t>“UTILIZE ESTE SLIDE PARA DESTACAR CITAÇÕES OU INFORMAÇÕES IMPORTANTES”</a:t>
            </a:r>
            <a:endParaRPr b="1" sz="3000">
              <a:solidFill>
                <a:srgbClr val="FFFFFF"/>
              </a:solidFill>
              <a:latin typeface="Exo"/>
              <a:ea typeface="Exo"/>
              <a:cs typeface="Exo"/>
              <a:sym typeface="Ex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3"/>
          <p:cNvSpPr txBox="1"/>
          <p:nvPr/>
        </p:nvSpPr>
        <p:spPr>
          <a:xfrm>
            <a:off x="311700" y="1324700"/>
            <a:ext cx="6873000" cy="33255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None/>
            </a:pPr>
            <a:r>
              <a:rPr lang="pt-BR" sz="1200">
                <a:solidFill>
                  <a:srgbClr val="3862A6"/>
                </a:solidFill>
                <a:latin typeface="Exo"/>
                <a:ea typeface="Exo"/>
                <a:cs typeface="Exo"/>
                <a:sym typeface="Exo"/>
              </a:rPr>
              <a:t>Se você preferir, pode referenciar neste slide as fontes e autores utilizados em sua apresentação. </a:t>
            </a:r>
            <a:endParaRPr sz="1200">
              <a:solidFill>
                <a:srgbClr val="3862A6"/>
              </a:solidFill>
              <a:latin typeface="Exo"/>
              <a:ea typeface="Exo"/>
              <a:cs typeface="Exo"/>
              <a:sym typeface="Exo"/>
            </a:endParaRPr>
          </a:p>
          <a:p>
            <a:pPr indent="0" lvl="0" marL="0" rtl="0" algn="just">
              <a:lnSpc>
                <a:spcPct val="150000"/>
              </a:lnSpc>
              <a:spcBef>
                <a:spcPts val="0"/>
              </a:spcBef>
              <a:spcAft>
                <a:spcPts val="0"/>
              </a:spcAft>
              <a:buNone/>
            </a:pPr>
            <a:r>
              <a:t/>
            </a:r>
            <a:endParaRPr sz="1200">
              <a:solidFill>
                <a:srgbClr val="3862A6"/>
              </a:solidFill>
              <a:latin typeface="Exo"/>
              <a:ea typeface="Exo"/>
              <a:cs typeface="Exo"/>
              <a:sym typeface="Exo"/>
            </a:endParaRPr>
          </a:p>
          <a:p>
            <a:pPr indent="0" lvl="0" marL="0" rtl="0" algn="just">
              <a:lnSpc>
                <a:spcPct val="150000"/>
              </a:lnSpc>
              <a:spcBef>
                <a:spcPts val="0"/>
              </a:spcBef>
              <a:spcAft>
                <a:spcPts val="0"/>
              </a:spcAft>
              <a:buNone/>
            </a:pPr>
            <a:r>
              <a:rPr lang="pt-BR" sz="1200">
                <a:solidFill>
                  <a:srgbClr val="3862A6"/>
                </a:solidFill>
                <a:latin typeface="Exo"/>
                <a:ea typeface="Exo"/>
                <a:cs typeface="Exo"/>
                <a:sym typeface="Exo"/>
              </a:rPr>
              <a:t>SOBRENOME, Nome. Título do livro. Edição. Local de publicação: Editora, Ano.</a:t>
            </a:r>
            <a:endParaRPr sz="1200">
              <a:solidFill>
                <a:srgbClr val="3862A6"/>
              </a:solidFill>
              <a:latin typeface="Exo"/>
              <a:ea typeface="Exo"/>
              <a:cs typeface="Exo"/>
              <a:sym typeface="Exo"/>
            </a:endParaRPr>
          </a:p>
          <a:p>
            <a:pPr indent="0" lvl="0" marL="0" rtl="0" algn="just">
              <a:lnSpc>
                <a:spcPct val="150000"/>
              </a:lnSpc>
              <a:spcBef>
                <a:spcPts val="0"/>
              </a:spcBef>
              <a:spcAft>
                <a:spcPts val="0"/>
              </a:spcAft>
              <a:buClr>
                <a:srgbClr val="000000"/>
              </a:buClr>
              <a:buSzPts val="1100"/>
              <a:buFont typeface="Arial"/>
              <a:buNone/>
            </a:pPr>
            <a:r>
              <a:rPr lang="pt-BR" sz="1200">
                <a:solidFill>
                  <a:srgbClr val="3862A6"/>
                </a:solidFill>
                <a:latin typeface="Exo"/>
                <a:ea typeface="Exo"/>
                <a:cs typeface="Exo"/>
                <a:sym typeface="Exo"/>
              </a:rPr>
              <a:t>SOBRENOME, Nome. Título do livro. Edição. Local de publicação: Editora, Ano.</a:t>
            </a:r>
            <a:endParaRPr sz="1200">
              <a:solidFill>
                <a:srgbClr val="3862A6"/>
              </a:solidFill>
              <a:latin typeface="Exo"/>
              <a:ea typeface="Exo"/>
              <a:cs typeface="Exo"/>
              <a:sym typeface="Exo"/>
            </a:endParaRPr>
          </a:p>
          <a:p>
            <a:pPr indent="0" lvl="0" marL="0" rtl="0" algn="just">
              <a:lnSpc>
                <a:spcPct val="150000"/>
              </a:lnSpc>
              <a:spcBef>
                <a:spcPts val="0"/>
              </a:spcBef>
              <a:spcAft>
                <a:spcPts val="0"/>
              </a:spcAft>
              <a:buClr>
                <a:srgbClr val="000000"/>
              </a:buClr>
              <a:buSzPts val="1100"/>
              <a:buFont typeface="Arial"/>
              <a:buNone/>
            </a:pPr>
            <a:r>
              <a:rPr lang="pt-BR" sz="1200">
                <a:solidFill>
                  <a:srgbClr val="3862A6"/>
                </a:solidFill>
                <a:latin typeface="Exo"/>
                <a:ea typeface="Exo"/>
                <a:cs typeface="Exo"/>
                <a:sym typeface="Exo"/>
              </a:rPr>
              <a:t>SOBRENOME, Nome. Título do livro. Edição. Local de publicação: Editora, Ano.</a:t>
            </a:r>
            <a:endParaRPr sz="1200">
              <a:solidFill>
                <a:srgbClr val="3862A6"/>
              </a:solidFill>
              <a:latin typeface="Exo"/>
              <a:ea typeface="Exo"/>
              <a:cs typeface="Exo"/>
              <a:sym typeface="Exo"/>
            </a:endParaRPr>
          </a:p>
        </p:txBody>
      </p:sp>
      <p:sp>
        <p:nvSpPr>
          <p:cNvPr id="66" name="Google Shape;66;p13"/>
          <p:cNvSpPr txBox="1"/>
          <p:nvPr/>
        </p:nvSpPr>
        <p:spPr>
          <a:xfrm>
            <a:off x="529150" y="493200"/>
            <a:ext cx="7850100" cy="4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3020">
                <a:solidFill>
                  <a:srgbClr val="005A9D"/>
                </a:solidFill>
                <a:latin typeface="Exo"/>
                <a:ea typeface="Exo"/>
                <a:cs typeface="Exo"/>
                <a:sym typeface="Exo"/>
              </a:rPr>
              <a:t>REFERÊNCIAS</a:t>
            </a:r>
            <a:endParaRPr b="1" sz="3020">
              <a:solidFill>
                <a:srgbClr val="005A9D"/>
              </a:solidFill>
              <a:latin typeface="Exo"/>
              <a:ea typeface="Exo"/>
              <a:cs typeface="Exo"/>
              <a:sym typeface="Ex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4"/>
          <p:cNvSpPr txBox="1"/>
          <p:nvPr/>
        </p:nvSpPr>
        <p:spPr>
          <a:xfrm>
            <a:off x="1050900" y="2378125"/>
            <a:ext cx="7042200" cy="940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pt-BR" sz="3520">
                <a:solidFill>
                  <a:srgbClr val="005A9D"/>
                </a:solidFill>
                <a:latin typeface="Exo"/>
                <a:ea typeface="Exo"/>
                <a:cs typeface="Exo"/>
                <a:sym typeface="Exo"/>
              </a:rPr>
              <a:t>OBRIGADO!</a:t>
            </a:r>
            <a:endParaRPr b="1" sz="3520">
              <a:solidFill>
                <a:srgbClr val="005A9D"/>
              </a:solidFill>
              <a:latin typeface="Exo"/>
              <a:ea typeface="Exo"/>
              <a:cs typeface="Exo"/>
              <a:sym typeface="Exo"/>
            </a:endParaRPr>
          </a:p>
        </p:txBody>
      </p:sp>
      <p:pic>
        <p:nvPicPr>
          <p:cNvPr id="72" name="Google Shape;72;p14"/>
          <p:cNvPicPr preferRelativeResize="0"/>
          <p:nvPr/>
        </p:nvPicPr>
        <p:blipFill rotWithShape="1">
          <a:blip r:embed="rId3">
            <a:alphaModFix/>
          </a:blip>
          <a:srcRect b="0" l="0" r="0" t="0"/>
          <a:stretch/>
        </p:blipFill>
        <p:spPr>
          <a:xfrm>
            <a:off x="4572022" y="4052275"/>
            <a:ext cx="337035" cy="337035"/>
          </a:xfrm>
          <a:prstGeom prst="rect">
            <a:avLst/>
          </a:prstGeom>
          <a:noFill/>
          <a:ln>
            <a:noFill/>
          </a:ln>
        </p:spPr>
      </p:pic>
      <p:pic>
        <p:nvPicPr>
          <p:cNvPr id="73" name="Google Shape;73;p14"/>
          <p:cNvPicPr preferRelativeResize="0"/>
          <p:nvPr/>
        </p:nvPicPr>
        <p:blipFill rotWithShape="1">
          <a:blip r:embed="rId4">
            <a:alphaModFix/>
          </a:blip>
          <a:srcRect b="0" l="0" r="0" t="0"/>
          <a:stretch/>
        </p:blipFill>
        <p:spPr>
          <a:xfrm>
            <a:off x="2306112" y="4079348"/>
            <a:ext cx="337035" cy="337035"/>
          </a:xfrm>
          <a:prstGeom prst="rect">
            <a:avLst/>
          </a:prstGeom>
          <a:noFill/>
          <a:ln>
            <a:noFill/>
          </a:ln>
        </p:spPr>
      </p:pic>
      <p:pic>
        <p:nvPicPr>
          <p:cNvPr id="74" name="Google Shape;74;p14"/>
          <p:cNvPicPr preferRelativeResize="0"/>
          <p:nvPr/>
        </p:nvPicPr>
        <p:blipFill rotWithShape="1">
          <a:blip r:embed="rId5">
            <a:alphaModFix/>
          </a:blip>
          <a:srcRect b="-13601" l="-12107" r="-15070" t="-20267"/>
          <a:stretch/>
        </p:blipFill>
        <p:spPr>
          <a:xfrm>
            <a:off x="4531225" y="3471325"/>
            <a:ext cx="428625" cy="451200"/>
          </a:xfrm>
          <a:prstGeom prst="rect">
            <a:avLst/>
          </a:prstGeom>
          <a:noFill/>
          <a:ln>
            <a:noFill/>
          </a:ln>
        </p:spPr>
      </p:pic>
      <p:pic>
        <p:nvPicPr>
          <p:cNvPr id="75" name="Google Shape;75;p14"/>
          <p:cNvPicPr preferRelativeResize="0"/>
          <p:nvPr/>
        </p:nvPicPr>
        <p:blipFill rotWithShape="1">
          <a:blip r:embed="rId6">
            <a:alphaModFix/>
          </a:blip>
          <a:srcRect b="0" l="0" r="0" t="0"/>
          <a:stretch/>
        </p:blipFill>
        <p:spPr>
          <a:xfrm>
            <a:off x="2282737" y="3541059"/>
            <a:ext cx="337035" cy="337035"/>
          </a:xfrm>
          <a:prstGeom prst="rect">
            <a:avLst/>
          </a:prstGeom>
          <a:noFill/>
          <a:ln>
            <a:noFill/>
          </a:ln>
        </p:spPr>
      </p:pic>
      <p:sp>
        <p:nvSpPr>
          <p:cNvPr id="76" name="Google Shape;76;p14"/>
          <p:cNvSpPr txBox="1"/>
          <p:nvPr/>
        </p:nvSpPr>
        <p:spPr>
          <a:xfrm>
            <a:off x="2727237" y="3541059"/>
            <a:ext cx="18519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pt-BR" sz="1200" u="none" cap="none" strike="noStrike">
                <a:solidFill>
                  <a:srgbClr val="002060"/>
                </a:solidFill>
                <a:latin typeface="Arial Black"/>
                <a:ea typeface="Arial Black"/>
                <a:cs typeface="Arial Black"/>
                <a:sym typeface="Arial Black"/>
              </a:rPr>
              <a:t>email@email.com</a:t>
            </a:r>
            <a:endParaRPr b="0" i="0" sz="1200" u="none" cap="none" strike="noStrike">
              <a:solidFill>
                <a:srgbClr val="002060"/>
              </a:solidFill>
              <a:latin typeface="Arial Black"/>
              <a:ea typeface="Arial Black"/>
              <a:cs typeface="Arial Black"/>
              <a:sym typeface="Arial Black"/>
            </a:endParaRPr>
          </a:p>
        </p:txBody>
      </p:sp>
      <p:sp>
        <p:nvSpPr>
          <p:cNvPr id="77" name="Google Shape;77;p14"/>
          <p:cNvSpPr txBox="1"/>
          <p:nvPr/>
        </p:nvSpPr>
        <p:spPr>
          <a:xfrm>
            <a:off x="2727237" y="4082294"/>
            <a:ext cx="18519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pt-BR" sz="1200" u="none" cap="none" strike="noStrike">
                <a:solidFill>
                  <a:srgbClr val="002060"/>
                </a:solidFill>
                <a:latin typeface="Arial Black"/>
                <a:ea typeface="Arial Black"/>
                <a:cs typeface="Arial Black"/>
                <a:sym typeface="Arial Black"/>
              </a:rPr>
              <a:t>@instragam</a:t>
            </a:r>
            <a:endParaRPr b="0" i="0" sz="1200" u="none" cap="none" strike="noStrike">
              <a:solidFill>
                <a:srgbClr val="002060"/>
              </a:solidFill>
              <a:latin typeface="Arial Black"/>
              <a:ea typeface="Arial Black"/>
              <a:cs typeface="Arial Black"/>
              <a:sym typeface="Arial Black"/>
            </a:endParaRPr>
          </a:p>
        </p:txBody>
      </p:sp>
      <p:sp>
        <p:nvSpPr>
          <p:cNvPr id="78" name="Google Shape;78;p14"/>
          <p:cNvSpPr txBox="1"/>
          <p:nvPr/>
        </p:nvSpPr>
        <p:spPr>
          <a:xfrm>
            <a:off x="5009369" y="3541059"/>
            <a:ext cx="18519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pt-BR" sz="1200" u="none" cap="none" strike="noStrike">
                <a:solidFill>
                  <a:srgbClr val="002060"/>
                </a:solidFill>
                <a:latin typeface="Arial Black"/>
                <a:ea typeface="Arial Black"/>
                <a:cs typeface="Arial Black"/>
                <a:sym typeface="Arial Black"/>
              </a:rPr>
              <a:t>@twitter</a:t>
            </a:r>
            <a:endParaRPr b="0" i="0" sz="1200" u="none" cap="none" strike="noStrike">
              <a:solidFill>
                <a:srgbClr val="002060"/>
              </a:solidFill>
              <a:latin typeface="Arial Black"/>
              <a:ea typeface="Arial Black"/>
              <a:cs typeface="Arial Black"/>
              <a:sym typeface="Arial Black"/>
            </a:endParaRPr>
          </a:p>
        </p:txBody>
      </p:sp>
      <p:sp>
        <p:nvSpPr>
          <p:cNvPr id="79" name="Google Shape;79;p14"/>
          <p:cNvSpPr txBox="1"/>
          <p:nvPr/>
        </p:nvSpPr>
        <p:spPr>
          <a:xfrm>
            <a:off x="5009369" y="4082294"/>
            <a:ext cx="18519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pt-BR" sz="1200" u="none" cap="none" strike="noStrike">
                <a:solidFill>
                  <a:srgbClr val="002060"/>
                </a:solidFill>
                <a:latin typeface="Arial Black"/>
                <a:ea typeface="Arial Black"/>
                <a:cs typeface="Arial Black"/>
                <a:sym typeface="Arial Black"/>
              </a:rPr>
              <a:t>/facebook</a:t>
            </a:r>
            <a:endParaRPr b="0" i="0" sz="1200" u="none" cap="none" strike="noStrike">
              <a:solidFill>
                <a:srgbClr val="002060"/>
              </a:solidFill>
              <a:latin typeface="Arial Black"/>
              <a:ea typeface="Arial Black"/>
              <a:cs typeface="Arial Black"/>
              <a:sym typeface="Arial Black"/>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