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Lst>
  <p:sldSz cy="6858000" cx="12192000"/>
  <p:notesSz cx="6858000" cy="9144000"/>
  <p:embeddedFontLst>
    <p:embeddedFont>
      <p:font typeface="Fira Sans Medium"/>
      <p:regular r:id="rId10"/>
      <p:bold r:id="rId11"/>
      <p:italic r:id="rId12"/>
      <p:boldItalic r:id="rId13"/>
    </p:embeddedFont>
    <p:embeddedFont>
      <p:font typeface="Fira Sans"/>
      <p:regular r:id="rId14"/>
      <p:bold r:id="rId15"/>
      <p:italic r:id="rId16"/>
      <p:boldItalic r:id="rId17"/>
    </p:embeddedFont>
    <p:embeddedFont>
      <p:font typeface="Fira Sans Light"/>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jdrLgi124V2FGoHjlmyVJoFARO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FiraSansLight-italic.fntdata"/><Relationship Id="rId11" Type="http://schemas.openxmlformats.org/officeDocument/2006/relationships/font" Target="fonts/FiraSansMedium-bold.fntdata"/><Relationship Id="rId22" Type="http://customschemas.google.com/relationships/presentationmetadata" Target="metadata"/><Relationship Id="rId10" Type="http://schemas.openxmlformats.org/officeDocument/2006/relationships/font" Target="fonts/FiraSansMedium-regular.fntdata"/><Relationship Id="rId21" Type="http://schemas.openxmlformats.org/officeDocument/2006/relationships/font" Target="fonts/FiraSansLight-boldItalic.fntdata"/><Relationship Id="rId13" Type="http://schemas.openxmlformats.org/officeDocument/2006/relationships/font" Target="fonts/FiraSansMedium-boldItalic.fntdata"/><Relationship Id="rId12" Type="http://schemas.openxmlformats.org/officeDocument/2006/relationships/font" Target="fonts/FiraSansMedium-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FiraSans-bold.fntdata"/><Relationship Id="rId14" Type="http://schemas.openxmlformats.org/officeDocument/2006/relationships/font" Target="fonts/FiraSans-regular.fntdata"/><Relationship Id="rId17" Type="http://schemas.openxmlformats.org/officeDocument/2006/relationships/font" Target="fonts/FiraSans-boldItalic.fntdata"/><Relationship Id="rId16" Type="http://schemas.openxmlformats.org/officeDocument/2006/relationships/font" Target="fonts/FiraSans-italic.fntdata"/><Relationship Id="rId5" Type="http://schemas.openxmlformats.org/officeDocument/2006/relationships/slide" Target="slides/slide1.xml"/><Relationship Id="rId19" Type="http://schemas.openxmlformats.org/officeDocument/2006/relationships/font" Target="fonts/FiraSansLight-bold.fntdata"/><Relationship Id="rId6" Type="http://schemas.openxmlformats.org/officeDocument/2006/relationships/slide" Target="slides/slide2.xml"/><Relationship Id="rId18" Type="http://schemas.openxmlformats.org/officeDocument/2006/relationships/font" Target="fonts/FiraSansLight-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1" name="Shape 11"/>
        <p:cNvGrpSpPr/>
        <p:nvPr/>
      </p:nvGrpSpPr>
      <p:grpSpPr>
        <a:xfrm>
          <a:off x="0" y="0"/>
          <a:ext cx="0" cy="0"/>
          <a:chOff x="0" y="0"/>
          <a:chExt cx="0" cy="0"/>
        </a:xfrm>
      </p:grpSpPr>
      <p:sp>
        <p:nvSpPr>
          <p:cNvPr id="12" name="Google Shape;12;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29" name="Shape 29"/>
        <p:cNvGrpSpPr/>
        <p:nvPr/>
      </p:nvGrpSpPr>
      <p:grpSpPr>
        <a:xfrm>
          <a:off x="0" y="0"/>
          <a:ext cx="0" cy="0"/>
          <a:chOff x="0" y="0"/>
          <a:chExt cx="0" cy="0"/>
        </a:xfrm>
      </p:grpSpPr>
      <p:sp>
        <p:nvSpPr>
          <p:cNvPr id="30" name="Google Shape;3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36" name="Shape 36"/>
        <p:cNvGrpSpPr/>
        <p:nvPr/>
      </p:nvGrpSpPr>
      <p:grpSpPr>
        <a:xfrm>
          <a:off x="0" y="0"/>
          <a:ext cx="0" cy="0"/>
          <a:chOff x="0" y="0"/>
          <a:chExt cx="0" cy="0"/>
        </a:xfrm>
      </p:grpSpPr>
      <p:sp>
        <p:nvSpPr>
          <p:cNvPr id="37" name="Google Shape;37;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5" name="Shape 45"/>
        <p:cNvGrpSpPr/>
        <p:nvPr/>
      </p:nvGrpSpPr>
      <p:grpSpPr>
        <a:xfrm>
          <a:off x="0" y="0"/>
          <a:ext cx="0" cy="0"/>
          <a:chOff x="0" y="0"/>
          <a:chExt cx="0" cy="0"/>
        </a:xfrm>
      </p:grpSpPr>
      <p:sp>
        <p:nvSpPr>
          <p:cNvPr id="46" name="Google Shape;4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50" name="Shape 50"/>
        <p:cNvGrpSpPr/>
        <p:nvPr/>
      </p:nvGrpSpPr>
      <p:grpSpPr>
        <a:xfrm>
          <a:off x="0" y="0"/>
          <a:ext cx="0" cy="0"/>
          <a:chOff x="0" y="0"/>
          <a:chExt cx="0" cy="0"/>
        </a:xfrm>
      </p:grpSpPr>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5"/>
          <p:cNvSpPr/>
          <p:nvPr>
            <p:ph idx="2" type="pic"/>
          </p:nvPr>
        </p:nvSpPr>
        <p:spPr>
          <a:xfrm>
            <a:off x="5183188" y="987425"/>
            <a:ext cx="6172200" cy="4873625"/>
          </a:xfrm>
          <a:prstGeom prst="rect">
            <a:avLst/>
          </a:prstGeom>
          <a:noFill/>
          <a:ln>
            <a:noFill/>
          </a:ln>
        </p:spPr>
      </p:sp>
      <p:sp>
        <p:nvSpPr>
          <p:cNvPr id="64" name="Google Shape;64;p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is"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id="86" name="Google Shape;86;p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7" name="Google Shape;87;p1"/>
          <p:cNvSpPr txBox="1"/>
          <p:nvPr/>
        </p:nvSpPr>
        <p:spPr>
          <a:xfrm>
            <a:off x="382147" y="2830104"/>
            <a:ext cx="11077731" cy="769441"/>
          </a:xfrm>
          <a:prstGeom prst="rect">
            <a:avLst/>
          </a:prstGeom>
          <a:noFill/>
          <a:ln>
            <a:noFill/>
          </a:ln>
        </p:spPr>
        <p:txBody>
          <a:bodyPr anchorCtr="1" anchor="ctr" bIns="45700" lIns="91425" spcFirstLastPara="1" rIns="91425" wrap="square" tIns="45700">
            <a:spAutoFit/>
          </a:bodyPr>
          <a:lstStyle/>
          <a:p>
            <a:pPr indent="0" lvl="0" marL="0" marR="0" rtl="0" algn="ctr">
              <a:spcBef>
                <a:spcPts val="0"/>
              </a:spcBef>
              <a:spcAft>
                <a:spcPts val="0"/>
              </a:spcAft>
              <a:buNone/>
            </a:pPr>
            <a:r>
              <a:rPr b="1" i="0" lang="pt-BR" sz="4400" u="none" cap="none" strike="noStrike">
                <a:solidFill>
                  <a:srgbClr val="BBD6EE"/>
                </a:solidFill>
                <a:latin typeface="Fira Sans"/>
                <a:ea typeface="Fira Sans"/>
                <a:cs typeface="Fira Sans"/>
                <a:sym typeface="Fira Sans"/>
              </a:rPr>
              <a:t>TÍTULO DO ESTUDO</a:t>
            </a:r>
            <a:endParaRPr b="1" sz="4400">
              <a:solidFill>
                <a:srgbClr val="BBD6EE"/>
              </a:solidFill>
              <a:latin typeface="Fira Sans"/>
              <a:ea typeface="Fira Sans"/>
              <a:cs typeface="Fira Sans"/>
              <a:sym typeface="Fira Sans"/>
            </a:endParaRPr>
          </a:p>
        </p:txBody>
      </p:sp>
      <p:sp>
        <p:nvSpPr>
          <p:cNvPr id="88" name="Google Shape;88;p1"/>
          <p:cNvSpPr txBox="1"/>
          <p:nvPr/>
        </p:nvSpPr>
        <p:spPr>
          <a:xfrm>
            <a:off x="382147" y="3650813"/>
            <a:ext cx="11077800" cy="523200"/>
          </a:xfrm>
          <a:prstGeom prst="rect">
            <a:avLst/>
          </a:prstGeom>
          <a:noFill/>
          <a:ln>
            <a:noFill/>
          </a:ln>
        </p:spPr>
        <p:txBody>
          <a:bodyPr anchorCtr="1" anchor="ctr" bIns="45700" lIns="91425" spcFirstLastPara="1" rIns="91425" wrap="square" tIns="45700">
            <a:spAutoFit/>
          </a:bodyPr>
          <a:lstStyle/>
          <a:p>
            <a:pPr indent="0" lvl="0" marL="0" marR="0" rtl="0" algn="ctr">
              <a:spcBef>
                <a:spcPts val="0"/>
              </a:spcBef>
              <a:spcAft>
                <a:spcPts val="0"/>
              </a:spcAft>
              <a:buNone/>
            </a:pPr>
            <a:r>
              <a:rPr lang="pt-BR" sz="2800">
                <a:solidFill>
                  <a:srgbClr val="DDEAF6"/>
                </a:solidFill>
                <a:latin typeface="Fira Sans Medium"/>
                <a:ea typeface="Fira Sans Medium"/>
                <a:cs typeface="Fira Sans Medium"/>
                <a:sym typeface="Fira Sans Medium"/>
              </a:rPr>
              <a:t>SUBTÍTULO DO ESTUDO</a:t>
            </a:r>
            <a:endParaRPr sz="2800">
              <a:solidFill>
                <a:srgbClr val="DDEAF6"/>
              </a:solidFill>
              <a:latin typeface="Fira Sans Medium"/>
              <a:ea typeface="Fira Sans Medium"/>
              <a:cs typeface="Fira Sans Medium"/>
              <a:sym typeface="Fira Sans Medium"/>
            </a:endParaRPr>
          </a:p>
        </p:txBody>
      </p:sp>
      <p:sp>
        <p:nvSpPr>
          <p:cNvPr id="89" name="Google Shape;89;p1"/>
          <p:cNvSpPr txBox="1"/>
          <p:nvPr/>
        </p:nvSpPr>
        <p:spPr>
          <a:xfrm>
            <a:off x="382147" y="4242873"/>
            <a:ext cx="11077800" cy="400200"/>
          </a:xfrm>
          <a:prstGeom prst="rect">
            <a:avLst/>
          </a:prstGeom>
          <a:noFill/>
          <a:ln>
            <a:noFill/>
          </a:ln>
        </p:spPr>
        <p:txBody>
          <a:bodyPr anchorCtr="1" anchor="ctr" bIns="45700" lIns="91425" spcFirstLastPara="1" rIns="91425" wrap="square" tIns="45700">
            <a:spAutoFit/>
          </a:bodyPr>
          <a:lstStyle/>
          <a:p>
            <a:pPr indent="0" lvl="0" marL="0" marR="0" rtl="0" algn="ctr">
              <a:spcBef>
                <a:spcPts val="0"/>
              </a:spcBef>
              <a:spcAft>
                <a:spcPts val="0"/>
              </a:spcAft>
              <a:buNone/>
            </a:pPr>
            <a:r>
              <a:rPr lang="pt-BR" sz="2000">
                <a:solidFill>
                  <a:schemeClr val="lt1"/>
                </a:solidFill>
                <a:latin typeface="Fira Sans Light"/>
                <a:ea typeface="Fira Sans Light"/>
                <a:cs typeface="Fira Sans Light"/>
                <a:sym typeface="Fira Sans Light"/>
              </a:rPr>
              <a:t>AUTOR UNIVERSIDADE</a:t>
            </a:r>
            <a:endParaRPr sz="2000">
              <a:solidFill>
                <a:schemeClr val="lt1"/>
              </a:solidFill>
              <a:latin typeface="Fira Sans Light"/>
              <a:ea typeface="Fira Sans Light"/>
              <a:cs typeface="Fira Sans Light"/>
              <a:sym typeface="Fira Sa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95" name="Google Shape;95;p2"/>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
        <p:nvSpPr>
          <p:cNvPr id="96" name="Google Shape;96;p2"/>
          <p:cNvSpPr txBox="1"/>
          <p:nvPr/>
        </p:nvSpPr>
        <p:spPr>
          <a:xfrm>
            <a:off x="1296547" y="636408"/>
            <a:ext cx="11077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2400">
                <a:solidFill>
                  <a:srgbClr val="008993"/>
                </a:solidFill>
                <a:latin typeface="Fira Sans"/>
                <a:ea typeface="Fira Sans"/>
                <a:cs typeface="Fira Sans"/>
                <a:sym typeface="Fira Sans"/>
              </a:rPr>
              <a:t>TÍTULO</a:t>
            </a:r>
            <a:endParaRPr b="1" sz="2400">
              <a:solidFill>
                <a:srgbClr val="008993"/>
              </a:solidFill>
              <a:latin typeface="Fira Sans"/>
              <a:ea typeface="Fira Sans"/>
              <a:cs typeface="Fira Sans"/>
              <a:sym typeface="Fira Sans"/>
            </a:endParaRPr>
          </a:p>
        </p:txBody>
      </p:sp>
      <p:sp>
        <p:nvSpPr>
          <p:cNvPr id="97" name="Google Shape;97;p2"/>
          <p:cNvSpPr txBox="1"/>
          <p:nvPr/>
        </p:nvSpPr>
        <p:spPr>
          <a:xfrm>
            <a:off x="1296547" y="1690688"/>
            <a:ext cx="8085991"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000">
                <a:solidFill>
                  <a:schemeClr val="dk1"/>
                </a:solidFill>
                <a:latin typeface="Fira Sans Light"/>
                <a:ea typeface="Fira Sans Light"/>
                <a:cs typeface="Fira Sans Light"/>
                <a:sym typeface="Fira Sans Ligh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Lorem ipsum dolor sit amet, consectetur adipiscing elit, sed do eiusmod tempor incididunt ut labore et dolore magna aliqua. Ut enim ad minim veniam, quis nostrud. aliquip ex ea commodo consequat. Duis aute irure dolor in reprehenderit in voluptate velit esse cillum dolore eu fugiat nulla pariatur. Excepteur sint occaecat</a:t>
            </a:r>
            <a:endParaRPr sz="2000">
              <a:solidFill>
                <a:schemeClr val="lt1"/>
              </a:solidFill>
              <a:latin typeface="Fira Sans Light"/>
              <a:ea typeface="Fira Sans Light"/>
              <a:cs typeface="Fira Sans Light"/>
              <a:sym typeface="Fira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03" name="Google Shape;103;p3"/>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
        <p:nvSpPr>
          <p:cNvPr id="104" name="Google Shape;104;p3"/>
          <p:cNvSpPr txBox="1"/>
          <p:nvPr/>
        </p:nvSpPr>
        <p:spPr>
          <a:xfrm>
            <a:off x="2107096" y="1409482"/>
            <a:ext cx="6698974"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6000">
                <a:solidFill>
                  <a:srgbClr val="008993"/>
                </a:solidFill>
                <a:latin typeface="Fira Sans Medium"/>
                <a:ea typeface="Fira Sans Medium"/>
                <a:cs typeface="Fira Sans Medium"/>
                <a:sym typeface="Fira Sans Medium"/>
              </a:rPr>
              <a:t>Lorem ipsum dolor sit amet, consectetur adipiscing elit, sed</a:t>
            </a:r>
            <a:endParaRPr sz="6000">
              <a:solidFill>
                <a:srgbClr val="008993"/>
              </a:solidFill>
              <a:latin typeface="Fira Sans Medium"/>
              <a:ea typeface="Fira Sans Medium"/>
              <a:cs typeface="Fira Sans Medium"/>
              <a:sym typeface="Fira Sans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10" name="Google Shape;110;p4"/>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
        <p:nvSpPr>
          <p:cNvPr id="111" name="Google Shape;111;p4"/>
          <p:cNvSpPr txBox="1"/>
          <p:nvPr/>
        </p:nvSpPr>
        <p:spPr>
          <a:xfrm>
            <a:off x="5510739" y="1594148"/>
            <a:ext cx="510229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2400">
                <a:solidFill>
                  <a:srgbClr val="008993"/>
                </a:solidFill>
                <a:latin typeface="Fira Sans"/>
                <a:ea typeface="Fira Sans"/>
                <a:cs typeface="Fira Sans"/>
                <a:sym typeface="Fira Sans"/>
              </a:rPr>
              <a:t>TÍTULO TEMA</a:t>
            </a:r>
            <a:endParaRPr b="1" sz="2400">
              <a:solidFill>
                <a:srgbClr val="008993"/>
              </a:solidFill>
              <a:latin typeface="Fira Sans"/>
              <a:ea typeface="Fira Sans"/>
              <a:cs typeface="Fira Sans"/>
              <a:sym typeface="Fira Sans"/>
            </a:endParaRPr>
          </a:p>
        </p:txBody>
      </p:sp>
      <p:sp>
        <p:nvSpPr>
          <p:cNvPr id="112" name="Google Shape;112;p4"/>
          <p:cNvSpPr txBox="1"/>
          <p:nvPr/>
        </p:nvSpPr>
        <p:spPr>
          <a:xfrm>
            <a:off x="5510740" y="2648428"/>
            <a:ext cx="5282178"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000">
                <a:solidFill>
                  <a:schemeClr val="dk1"/>
                </a:solidFill>
                <a:latin typeface="Fira Sans Light"/>
                <a:ea typeface="Fira Sans Light"/>
                <a:cs typeface="Fira Sans Light"/>
                <a:sym typeface="Fira Sans Ligh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sz="2000">
              <a:solidFill>
                <a:schemeClr val="lt1"/>
              </a:solidFill>
              <a:latin typeface="Fira Sans Light"/>
              <a:ea typeface="Fira Sans Light"/>
              <a:cs typeface="Fira Sans Light"/>
              <a:sym typeface="Fira Sa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18" name="Google Shape;118;p5"/>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2025-03-17T22:40:59Z</dcterms:created>
  <dc:creator>Usuário do Microsoft Office</dc:creator>
</cp:coreProperties>
</file>