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Montserrat ExtraBold"/>
      <p:bold r:id="rId14"/>
      <p:boldItalic r:id="rId15"/>
    </p:embeddedFont>
    <p:embeddedFont>
      <p:font typeface="Ex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0" roundtripDataSignature="AMtx7mgDdUb4fL9yN42URTgZpUPXhCUn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MontserratExtraBold-boldItalic.fntdata"/><Relationship Id="rId14" Type="http://schemas.openxmlformats.org/officeDocument/2006/relationships/font" Target="fonts/MontserratExtraBold-bold.fntdata"/><Relationship Id="rId17" Type="http://schemas.openxmlformats.org/officeDocument/2006/relationships/font" Target="fonts/Exo-bold.fntdata"/><Relationship Id="rId16" Type="http://schemas.openxmlformats.org/officeDocument/2006/relationships/font" Target="fonts/Exo-regular.fntdata"/><Relationship Id="rId5" Type="http://schemas.openxmlformats.org/officeDocument/2006/relationships/notesMaster" Target="notesMasters/notesMaster1.xml"/><Relationship Id="rId19" Type="http://schemas.openxmlformats.org/officeDocument/2006/relationships/font" Target="fonts/Exo-boldItalic.fntdata"/><Relationship Id="rId6" Type="http://schemas.openxmlformats.org/officeDocument/2006/relationships/slide" Target="slides/slide1.xml"/><Relationship Id="rId18" Type="http://schemas.openxmlformats.org/officeDocument/2006/relationships/font" Target="fonts/Ex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 name="Shape 16"/>
        <p:cNvGrpSpPr/>
        <p:nvPr/>
      </p:nvGrpSpPr>
      <p:grpSpPr>
        <a:xfrm>
          <a:off x="0" y="0"/>
          <a:ext cx="0" cy="0"/>
          <a:chOff x="0" y="0"/>
          <a:chExt cx="0" cy="0"/>
        </a:xfrm>
      </p:grpSpPr>
      <p:sp>
        <p:nvSpPr>
          <p:cNvPr id="17" name="Google Shape;1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 name="Google Shape;1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 name="Shape 22"/>
        <p:cNvGrpSpPr/>
        <p:nvPr/>
      </p:nvGrpSpPr>
      <p:grpSpPr>
        <a:xfrm>
          <a:off x="0" y="0"/>
          <a:ext cx="0" cy="0"/>
          <a:chOff x="0" y="0"/>
          <a:chExt cx="0" cy="0"/>
        </a:xfrm>
      </p:grpSpPr>
      <p:sp>
        <p:nvSpPr>
          <p:cNvPr id="23" name="Google Shape;23;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 name="Google Shape;2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 name="Google Shape;3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 name="Google Shape;3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30d80febcd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 name="Google Shape;42;g30d80febcd3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 name="Google Shape;4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0d80febcd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g30d80febcd3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 name="Google Shape;5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7" name="Shape 7"/>
        <p:cNvGrpSpPr/>
        <p:nvPr/>
      </p:nvGrpSpPr>
      <p:grpSpPr>
        <a:xfrm>
          <a:off x="0" y="0"/>
          <a:ext cx="0" cy="0"/>
          <a:chOff x="0" y="0"/>
          <a:chExt cx="0" cy="0"/>
        </a:xfrm>
      </p:grpSpPr>
      <p:sp>
        <p:nvSpPr>
          <p:cNvPr id="8" name="Google Shape;8;p10"/>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9" name="Google Shape;9;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0" name="Shape 10"/>
        <p:cNvGrpSpPr/>
        <p:nvPr/>
      </p:nvGrpSpPr>
      <p:grpSpPr>
        <a:xfrm>
          <a:off x="0" y="0"/>
          <a:ext cx="0" cy="0"/>
          <a:chOff x="0" y="0"/>
          <a:chExt cx="0" cy="0"/>
        </a:xfrm>
      </p:grpSpPr>
      <p:sp>
        <p:nvSpPr>
          <p:cNvPr id="11" name="Google Shape;11;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 name="Shape 19"/>
        <p:cNvGrpSpPr/>
        <p:nvPr/>
      </p:nvGrpSpPr>
      <p:grpSpPr>
        <a:xfrm>
          <a:off x="0" y="0"/>
          <a:ext cx="0" cy="0"/>
          <a:chOff x="0" y="0"/>
          <a:chExt cx="0" cy="0"/>
        </a:xfrm>
      </p:grpSpPr>
      <p:sp>
        <p:nvSpPr>
          <p:cNvPr id="20" name="Google Shape;20;p1"/>
          <p:cNvSpPr txBox="1"/>
          <p:nvPr/>
        </p:nvSpPr>
        <p:spPr>
          <a:xfrm>
            <a:off x="583852" y="1870050"/>
            <a:ext cx="62853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pt-BR" sz="3600" u="none" cap="none" strike="noStrike">
                <a:solidFill>
                  <a:schemeClr val="lt1"/>
                </a:solidFill>
                <a:latin typeface="Montserrat ExtraBold"/>
                <a:ea typeface="Montserrat ExtraBold"/>
                <a:cs typeface="Montserrat ExtraBold"/>
                <a:sym typeface="Montserrat ExtraBold"/>
              </a:rPr>
              <a:t>TEMA DA PALESTRA</a:t>
            </a:r>
            <a:endParaRPr b="0" i="0" sz="1400" u="none" cap="none" strike="noStrike">
              <a:solidFill>
                <a:schemeClr val="lt1"/>
              </a:solidFill>
              <a:latin typeface="Montserrat ExtraBold"/>
              <a:ea typeface="Montserrat ExtraBold"/>
              <a:cs typeface="Montserrat ExtraBold"/>
              <a:sym typeface="Montserrat ExtraBold"/>
            </a:endParaRPr>
          </a:p>
        </p:txBody>
      </p:sp>
      <p:sp>
        <p:nvSpPr>
          <p:cNvPr id="21" name="Google Shape;21;p1"/>
          <p:cNvSpPr txBox="1"/>
          <p:nvPr/>
        </p:nvSpPr>
        <p:spPr>
          <a:xfrm>
            <a:off x="583852" y="2688575"/>
            <a:ext cx="4639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1" lang="pt-BR" sz="2000" u="none" cap="none" strike="noStrike">
                <a:solidFill>
                  <a:schemeClr val="lt1"/>
                </a:solidFill>
                <a:latin typeface="Arial"/>
                <a:ea typeface="Arial"/>
                <a:cs typeface="Arial"/>
                <a:sym typeface="Arial"/>
              </a:rPr>
              <a:t>PALESTRANTE</a:t>
            </a:r>
            <a:endParaRPr b="0" i="1"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1" lang="pt-BR" sz="2000" u="none" cap="none" strike="noStrike">
                <a:solidFill>
                  <a:schemeClr val="lt1"/>
                </a:solidFill>
                <a:latin typeface="Arial"/>
                <a:ea typeface="Arial"/>
                <a:cs typeface="Arial"/>
                <a:sym typeface="Arial"/>
              </a:rPr>
              <a:t>CRM</a:t>
            </a:r>
            <a:endParaRPr b="0" i="1" sz="20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 name="Shape 25"/>
        <p:cNvGrpSpPr/>
        <p:nvPr/>
      </p:nvGrpSpPr>
      <p:grpSpPr>
        <a:xfrm>
          <a:off x="0" y="0"/>
          <a:ext cx="0" cy="0"/>
          <a:chOff x="0" y="0"/>
          <a:chExt cx="0" cy="0"/>
        </a:xfrm>
      </p:grpSpPr>
      <p:sp>
        <p:nvSpPr>
          <p:cNvPr id="26" name="Google Shape;26;p2"/>
          <p:cNvSpPr txBox="1"/>
          <p:nvPr/>
        </p:nvSpPr>
        <p:spPr>
          <a:xfrm>
            <a:off x="581525" y="3485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20"/>
              <a:buFont typeface="Arial"/>
              <a:buNone/>
            </a:pPr>
            <a:r>
              <a:rPr b="1" i="0" lang="pt-BR" sz="2520" u="none" cap="none" strike="noStrike">
                <a:solidFill>
                  <a:schemeClr val="accent4"/>
                </a:solidFill>
                <a:latin typeface="Exo"/>
                <a:ea typeface="Exo"/>
                <a:cs typeface="Exo"/>
                <a:sym typeface="Exo"/>
              </a:rPr>
              <a:t>Declaração de Conflitos de Interesses*</a:t>
            </a:r>
            <a:endParaRPr b="1" i="0" sz="2520" u="none" cap="none" strike="noStrike">
              <a:solidFill>
                <a:schemeClr val="accent4"/>
              </a:solidFill>
              <a:latin typeface="Exo"/>
              <a:ea typeface="Exo"/>
              <a:cs typeface="Exo"/>
              <a:sym typeface="Exo"/>
            </a:endParaRPr>
          </a:p>
        </p:txBody>
      </p:sp>
      <p:sp>
        <p:nvSpPr>
          <p:cNvPr id="27" name="Google Shape;27;p2"/>
          <p:cNvSpPr txBox="1"/>
          <p:nvPr/>
        </p:nvSpPr>
        <p:spPr>
          <a:xfrm>
            <a:off x="399700" y="1293900"/>
            <a:ext cx="8118300" cy="2227500"/>
          </a:xfrm>
          <a:prstGeom prst="rect">
            <a:avLst/>
          </a:prstGeom>
          <a:noFill/>
          <a:ln>
            <a:noFill/>
          </a:ln>
        </p:spPr>
        <p:txBody>
          <a:bodyPr anchorCtr="0" anchor="t" bIns="91425" lIns="91425" spcFirstLastPara="1" rIns="91425" wrap="square" tIns="91425">
            <a:normAutofit/>
          </a:bodyPr>
          <a:lstStyle/>
          <a:p>
            <a:pPr indent="-323850" lvl="0" marL="457200" marR="0" rtl="0" algn="l">
              <a:lnSpc>
                <a:spcPct val="150000"/>
              </a:lnSpc>
              <a:spcBef>
                <a:spcPts val="0"/>
              </a:spcBef>
              <a:spcAft>
                <a:spcPts val="0"/>
              </a:spcAft>
              <a:buClr>
                <a:srgbClr val="7B7B7B"/>
              </a:buClr>
              <a:buSzPts val="1500"/>
              <a:buFont typeface="Exo"/>
              <a:buChar char="●"/>
            </a:pPr>
            <a:r>
              <a:rPr b="0" i="0" lang="pt-BR" sz="1500" u="none" cap="none" strike="noStrike">
                <a:solidFill>
                  <a:srgbClr val="7B7B7B"/>
                </a:solidFill>
                <a:latin typeface="Exo"/>
                <a:ea typeface="Exo"/>
                <a:cs typeface="Exo"/>
                <a:sym typeface="Exo"/>
              </a:rPr>
              <a:t>Caso não tenha conflitos, por favor, mantenha este slide informando que não há conflitos a declarar.</a:t>
            </a:r>
            <a:endParaRPr b="0" i="0" sz="1500" u="none" cap="none" strike="noStrike">
              <a:solidFill>
                <a:srgbClr val="7B7B7B"/>
              </a:solidFill>
              <a:latin typeface="Exo"/>
              <a:ea typeface="Exo"/>
              <a:cs typeface="Exo"/>
              <a:sym typeface="Exo"/>
            </a:endParaRPr>
          </a:p>
        </p:txBody>
      </p:sp>
      <p:sp>
        <p:nvSpPr>
          <p:cNvPr id="28" name="Google Shape;28;p2"/>
          <p:cNvSpPr txBox="1"/>
          <p:nvPr/>
        </p:nvSpPr>
        <p:spPr>
          <a:xfrm>
            <a:off x="5254575" y="4511975"/>
            <a:ext cx="3672600" cy="3630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0"/>
              </a:spcBef>
              <a:spcAft>
                <a:spcPts val="1200"/>
              </a:spcAft>
              <a:buClr>
                <a:srgbClr val="000000"/>
              </a:buClr>
              <a:buSzPts val="1200"/>
              <a:buFont typeface="Arial"/>
              <a:buNone/>
            </a:pPr>
            <a:r>
              <a:rPr b="0" i="0" lang="pt-BR" sz="1200" u="none" cap="none" strike="noStrike">
                <a:solidFill>
                  <a:schemeClr val="accent4"/>
                </a:solidFill>
                <a:latin typeface="Exo"/>
                <a:ea typeface="Exo"/>
                <a:cs typeface="Exo"/>
                <a:sym typeface="Exo"/>
              </a:rPr>
              <a:t>*De acordo com a RDC 96/2008 da ANVISA.</a:t>
            </a:r>
            <a:endParaRPr b="0" i="0" sz="1200" u="none" cap="none" strike="noStrike">
              <a:solidFill>
                <a:schemeClr val="accent4"/>
              </a:solidFill>
              <a:latin typeface="Exo"/>
              <a:ea typeface="Exo"/>
              <a:cs typeface="Exo"/>
              <a:sym typeface="Ex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3"/>
          <p:cNvSpPr txBox="1"/>
          <p:nvPr/>
        </p:nvSpPr>
        <p:spPr>
          <a:xfrm>
            <a:off x="582450" y="896250"/>
            <a:ext cx="7979100" cy="3351000"/>
          </a:xfrm>
          <a:prstGeom prst="rect">
            <a:avLst/>
          </a:prstGeom>
          <a:noFill/>
          <a:ln>
            <a:noFill/>
          </a:ln>
        </p:spPr>
        <p:txBody>
          <a:bodyPr anchorCtr="0" anchor="ctr" bIns="91425" lIns="91425" spcFirstLastPara="1" rIns="91425" wrap="square" tIns="91425">
            <a:normAutofit/>
          </a:bodyPr>
          <a:lstStyle/>
          <a:p>
            <a:pPr indent="0" lvl="0" marL="0" marR="0" rtl="0" algn="ctr">
              <a:lnSpc>
                <a:spcPct val="115000"/>
              </a:lnSpc>
              <a:spcBef>
                <a:spcPts val="0"/>
              </a:spcBef>
              <a:spcAft>
                <a:spcPts val="0"/>
              </a:spcAft>
              <a:buClr>
                <a:srgbClr val="000000"/>
              </a:buClr>
              <a:buSzPts val="3000"/>
              <a:buFont typeface="Arial"/>
              <a:buNone/>
            </a:pPr>
            <a:r>
              <a:rPr b="1" i="0" lang="pt-BR" sz="3000" u="none" cap="none" strike="noStrike">
                <a:solidFill>
                  <a:srgbClr val="FF6600"/>
                </a:solidFill>
                <a:highlight>
                  <a:srgbClr val="EEC700"/>
                </a:highlight>
                <a:latin typeface="Exo"/>
                <a:ea typeface="Exo"/>
                <a:cs typeface="Exo"/>
                <a:sym typeface="Exo"/>
              </a:rPr>
              <a:t>“UTILIZE ESTE SLIDE PARA DESTACAR CITAÇÕES OU INFORMAÇÕES IMPORTANTES”</a:t>
            </a:r>
            <a:endParaRPr b="1" i="0" sz="3000" u="none" cap="none" strike="noStrike">
              <a:solidFill>
                <a:srgbClr val="FF6600"/>
              </a:solidFill>
              <a:highlight>
                <a:srgbClr val="EEC700"/>
              </a:highlight>
              <a:latin typeface="Exo"/>
              <a:ea typeface="Exo"/>
              <a:cs typeface="Exo"/>
              <a:sym typeface="Ex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 name="Shape 37"/>
        <p:cNvGrpSpPr/>
        <p:nvPr/>
      </p:nvGrpSpPr>
      <p:grpSpPr>
        <a:xfrm>
          <a:off x="0" y="0"/>
          <a:ext cx="0" cy="0"/>
          <a:chOff x="0" y="0"/>
          <a:chExt cx="0" cy="0"/>
        </a:xfrm>
      </p:grpSpPr>
      <p:sp>
        <p:nvSpPr>
          <p:cNvPr id="38" name="Google Shape;38;p4"/>
          <p:cNvSpPr txBox="1"/>
          <p:nvPr/>
        </p:nvSpPr>
        <p:spPr>
          <a:xfrm>
            <a:off x="587075" y="261150"/>
            <a:ext cx="7850100" cy="45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20"/>
              <a:buFont typeface="Arial"/>
              <a:buNone/>
            </a:pPr>
            <a:r>
              <a:rPr b="1" i="0" lang="pt-BR" sz="3020" u="none" cap="none" strike="noStrike">
                <a:solidFill>
                  <a:schemeClr val="accent4"/>
                </a:solidFill>
                <a:latin typeface="Exo"/>
                <a:ea typeface="Exo"/>
                <a:cs typeface="Exo"/>
                <a:sym typeface="Exo"/>
              </a:rPr>
              <a:t>Título</a:t>
            </a:r>
            <a:endParaRPr b="1" i="0" sz="3020" u="none" cap="none" strike="noStrike">
              <a:solidFill>
                <a:schemeClr val="accent4"/>
              </a:solidFill>
              <a:latin typeface="Exo"/>
              <a:ea typeface="Exo"/>
              <a:cs typeface="Exo"/>
              <a:sym typeface="Exo"/>
            </a:endParaRPr>
          </a:p>
        </p:txBody>
      </p:sp>
      <p:sp>
        <p:nvSpPr>
          <p:cNvPr id="39" name="Google Shape;39;p4"/>
          <p:cNvSpPr txBox="1"/>
          <p:nvPr/>
        </p:nvSpPr>
        <p:spPr>
          <a:xfrm>
            <a:off x="493500" y="1567175"/>
            <a:ext cx="8157000" cy="15579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Clr>
                <a:srgbClr val="000000"/>
              </a:buClr>
              <a:buSzPts val="1600"/>
              <a:buFont typeface="Arial"/>
              <a:buNone/>
            </a:pPr>
            <a:r>
              <a:rPr b="0" i="0" lang="pt-BR" sz="1600" u="none" cap="none" strike="noStrike">
                <a:solidFill>
                  <a:srgbClr val="7B7B7B"/>
                </a:solidFill>
                <a:latin typeface="Exo"/>
                <a:ea typeface="Exo"/>
                <a:cs typeface="Exo"/>
                <a:sym typeface="Exo"/>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endParaRPr b="0" i="0" sz="1600" u="none" cap="none" strike="noStrike">
              <a:solidFill>
                <a:srgbClr val="7B7B7B"/>
              </a:solidFill>
              <a:latin typeface="Exo"/>
              <a:ea typeface="Exo"/>
              <a:cs typeface="Exo"/>
              <a:sym typeface="Ex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g30d80febcd3_0_1"/>
          <p:cNvSpPr txBox="1"/>
          <p:nvPr/>
        </p:nvSpPr>
        <p:spPr>
          <a:xfrm>
            <a:off x="587075" y="261150"/>
            <a:ext cx="7850100" cy="45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20"/>
              <a:buFont typeface="Arial"/>
              <a:buNone/>
            </a:pPr>
            <a:r>
              <a:rPr b="1" i="0" lang="pt-BR" sz="3020" u="none" cap="none" strike="noStrike">
                <a:solidFill>
                  <a:schemeClr val="accent4"/>
                </a:solidFill>
                <a:latin typeface="Exo"/>
                <a:ea typeface="Exo"/>
                <a:cs typeface="Exo"/>
                <a:sym typeface="Exo"/>
              </a:rPr>
              <a:t>Título</a:t>
            </a:r>
            <a:endParaRPr b="1" i="0" sz="3020" u="none" cap="none" strike="noStrike">
              <a:solidFill>
                <a:schemeClr val="accent4"/>
              </a:solidFill>
              <a:latin typeface="Exo"/>
              <a:ea typeface="Exo"/>
              <a:cs typeface="Exo"/>
              <a:sym typeface="Exo"/>
            </a:endParaRPr>
          </a:p>
        </p:txBody>
      </p:sp>
      <p:sp>
        <p:nvSpPr>
          <p:cNvPr id="45" name="Google Shape;45;g30d80febcd3_0_1"/>
          <p:cNvSpPr txBox="1"/>
          <p:nvPr/>
        </p:nvSpPr>
        <p:spPr>
          <a:xfrm>
            <a:off x="493500" y="1567175"/>
            <a:ext cx="8157000" cy="15579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Clr>
                <a:srgbClr val="000000"/>
              </a:buClr>
              <a:buSzPts val="1600"/>
              <a:buFont typeface="Arial"/>
              <a:buNone/>
            </a:pPr>
            <a:r>
              <a:rPr b="0" i="0" lang="pt-BR" sz="1600" u="none" cap="none" strike="noStrike">
                <a:solidFill>
                  <a:srgbClr val="7B7B7B"/>
                </a:solidFill>
                <a:latin typeface="Exo"/>
                <a:ea typeface="Exo"/>
                <a:cs typeface="Exo"/>
                <a:sym typeface="Exo"/>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endParaRPr b="0" i="0" sz="1600" u="none" cap="none" strike="noStrike">
              <a:solidFill>
                <a:srgbClr val="7B7B7B"/>
              </a:solidFill>
              <a:latin typeface="Exo"/>
              <a:ea typeface="Exo"/>
              <a:cs typeface="Exo"/>
              <a:sym typeface="Ex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6"/>
          <p:cNvSpPr txBox="1"/>
          <p:nvPr/>
        </p:nvSpPr>
        <p:spPr>
          <a:xfrm>
            <a:off x="582450" y="896250"/>
            <a:ext cx="7979100" cy="3351000"/>
          </a:xfrm>
          <a:prstGeom prst="rect">
            <a:avLst/>
          </a:prstGeom>
          <a:noFill/>
          <a:ln>
            <a:noFill/>
          </a:ln>
        </p:spPr>
        <p:txBody>
          <a:bodyPr anchorCtr="0" anchor="ctr" bIns="91425" lIns="91425" spcFirstLastPara="1" rIns="91425" wrap="square" tIns="91425">
            <a:normAutofit/>
          </a:bodyPr>
          <a:lstStyle/>
          <a:p>
            <a:pPr indent="0" lvl="0" marL="0" marR="0" rtl="0" algn="ctr">
              <a:lnSpc>
                <a:spcPct val="115000"/>
              </a:lnSpc>
              <a:spcBef>
                <a:spcPts val="0"/>
              </a:spcBef>
              <a:spcAft>
                <a:spcPts val="0"/>
              </a:spcAft>
              <a:buClr>
                <a:srgbClr val="000000"/>
              </a:buClr>
              <a:buSzPts val="3000"/>
              <a:buFont typeface="Arial"/>
              <a:buNone/>
            </a:pPr>
            <a:r>
              <a:rPr b="1" i="0" lang="pt-BR" sz="3000" u="none" cap="none" strike="noStrike">
                <a:solidFill>
                  <a:schemeClr val="lt1"/>
                </a:solidFill>
                <a:highlight>
                  <a:srgbClr val="FF6600"/>
                </a:highlight>
                <a:latin typeface="Exo"/>
                <a:ea typeface="Exo"/>
                <a:cs typeface="Exo"/>
                <a:sym typeface="Exo"/>
              </a:rPr>
              <a:t>“UTILIZE ESTE SLIDE PARA DESTACAR CITAÇÕES OU INFORMAÇÕES IMPORTANTES”</a:t>
            </a:r>
            <a:endParaRPr b="1" i="0" sz="3000" u="none" cap="none" strike="noStrike">
              <a:solidFill>
                <a:schemeClr val="lt1"/>
              </a:solidFill>
              <a:highlight>
                <a:srgbClr val="FF6600"/>
              </a:highlight>
              <a:latin typeface="Exo"/>
              <a:ea typeface="Exo"/>
              <a:cs typeface="Exo"/>
              <a:sym typeface="Ex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g30d80febcd3_0_6"/>
          <p:cNvSpPr txBox="1"/>
          <p:nvPr/>
        </p:nvSpPr>
        <p:spPr>
          <a:xfrm>
            <a:off x="587075" y="261150"/>
            <a:ext cx="7850100" cy="45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20"/>
              <a:buFont typeface="Arial"/>
              <a:buNone/>
            </a:pPr>
            <a:r>
              <a:rPr b="1" i="0" lang="pt-BR" sz="3020" u="none" cap="none" strike="noStrike">
                <a:solidFill>
                  <a:schemeClr val="accent4"/>
                </a:solidFill>
                <a:latin typeface="Exo"/>
                <a:ea typeface="Exo"/>
                <a:cs typeface="Exo"/>
                <a:sym typeface="Exo"/>
              </a:rPr>
              <a:t>Título</a:t>
            </a:r>
            <a:endParaRPr b="1" i="0" sz="3020" u="none" cap="none" strike="noStrike">
              <a:solidFill>
                <a:schemeClr val="accent4"/>
              </a:solidFill>
              <a:latin typeface="Exo"/>
              <a:ea typeface="Exo"/>
              <a:cs typeface="Exo"/>
              <a:sym typeface="Exo"/>
            </a:endParaRPr>
          </a:p>
        </p:txBody>
      </p:sp>
      <p:sp>
        <p:nvSpPr>
          <p:cNvPr id="56" name="Google Shape;56;g30d80febcd3_0_6"/>
          <p:cNvSpPr txBox="1"/>
          <p:nvPr/>
        </p:nvSpPr>
        <p:spPr>
          <a:xfrm>
            <a:off x="493500" y="1567175"/>
            <a:ext cx="8157000" cy="15579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Clr>
                <a:srgbClr val="000000"/>
              </a:buClr>
              <a:buSzPts val="1600"/>
              <a:buFont typeface="Arial"/>
              <a:buNone/>
            </a:pPr>
            <a:r>
              <a:rPr b="0" i="0" lang="pt-BR" sz="1600" u="none" cap="none" strike="noStrike">
                <a:solidFill>
                  <a:srgbClr val="7B7B7B"/>
                </a:solidFill>
                <a:latin typeface="Exo"/>
                <a:ea typeface="Exo"/>
                <a:cs typeface="Exo"/>
                <a:sym typeface="Exo"/>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endParaRPr b="0" i="0" sz="1600" u="none" cap="none" strike="noStrike">
              <a:solidFill>
                <a:srgbClr val="7B7B7B"/>
              </a:solidFill>
              <a:latin typeface="Exo"/>
              <a:ea typeface="Exo"/>
              <a:cs typeface="Exo"/>
              <a:sym typeface="Ex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8"/>
          <p:cNvSpPr txBox="1"/>
          <p:nvPr/>
        </p:nvSpPr>
        <p:spPr>
          <a:xfrm>
            <a:off x="928902" y="2002025"/>
            <a:ext cx="62853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pt-BR" sz="3600" u="none" cap="none" strike="noStrike">
                <a:solidFill>
                  <a:schemeClr val="lt1"/>
                </a:solidFill>
                <a:latin typeface="Montserrat ExtraBold"/>
                <a:ea typeface="Montserrat ExtraBold"/>
                <a:cs typeface="Montserrat ExtraBold"/>
                <a:sym typeface="Montserrat ExtraBold"/>
              </a:rPr>
              <a:t>OBRIGADO(A)</a:t>
            </a:r>
            <a:endParaRPr b="0" i="0" sz="1400" u="none" cap="none" strike="noStrike">
              <a:solidFill>
                <a:schemeClr val="lt1"/>
              </a:solidFill>
              <a:latin typeface="Montserrat ExtraBold"/>
              <a:ea typeface="Montserrat ExtraBold"/>
              <a:cs typeface="Montserrat ExtraBold"/>
              <a:sym typeface="Montserrat ExtraBold"/>
            </a:endParaRPr>
          </a:p>
        </p:txBody>
      </p:sp>
      <p:sp>
        <p:nvSpPr>
          <p:cNvPr id="62" name="Google Shape;62;p8"/>
          <p:cNvSpPr txBox="1"/>
          <p:nvPr/>
        </p:nvSpPr>
        <p:spPr>
          <a:xfrm>
            <a:off x="928902" y="2741275"/>
            <a:ext cx="46392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1" lang="pt-BR" sz="2000" u="none" cap="none" strike="noStrike">
                <a:solidFill>
                  <a:schemeClr val="lt1"/>
                </a:solidFill>
                <a:latin typeface="Arial"/>
                <a:ea typeface="Arial"/>
                <a:cs typeface="Arial"/>
                <a:sym typeface="Arial"/>
              </a:rPr>
              <a:t>PALESTRANTE</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