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1" roundtripDataSignature="AMtx7mglTBH5vz1MhHdGe2iZ9n8ne3HP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2C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9ABF226-9BE5-4B54-8498-95B8C7F60553}">
  <a:tblStyle styleId="{F9ABF226-9BE5-4B54-8498-95B8C7F60553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472C4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472C4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4472C4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4472C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2AF2ED4-A22E-417C-8F7A-B26308E15F6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34"/>
    <p:restoredTop sz="94719"/>
  </p:normalViewPr>
  <p:slideViewPr>
    <p:cSldViewPr snapToGrid="0">
      <p:cViewPr varScale="1">
        <p:scale>
          <a:sx n="192" d="100"/>
          <a:sy n="192" d="100"/>
        </p:scale>
        <p:origin x="17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21" Type="http://customschemas.google.com/relationships/presentationmetadata" Target="metadata"/><Relationship Id="rId3" Type="http://schemas.openxmlformats.org/officeDocument/2006/relationships/slide" Target="slides/slide2.xml"/><Relationship Id="rId12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24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12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2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preserve="1" userDrawn="1">
  <p:cSld name="1_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Texto 2">
            <a:extLst>
              <a:ext uri="{FF2B5EF4-FFF2-40B4-BE49-F238E27FC236}">
                <a16:creationId xmlns:a16="http://schemas.microsoft.com/office/drawing/2014/main" id="{CDB4D5EE-01B1-58A3-F20C-9388A6523F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6" y="2133600"/>
            <a:ext cx="8592205" cy="556260"/>
          </a:xfrm>
        </p:spPr>
        <p:txBody>
          <a:bodyPr>
            <a:normAutofit/>
          </a:bodyPr>
          <a:lstStyle>
            <a:lvl1pPr marL="95250" indent="0" algn="ctr">
              <a:buNone/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the title here</a:t>
            </a:r>
            <a:endParaRPr lang="pt-PT" dirty="0"/>
          </a:p>
        </p:txBody>
      </p:sp>
      <p:sp>
        <p:nvSpPr>
          <p:cNvPr id="14" name="Espaço Reservado para Texto 2">
            <a:extLst>
              <a:ext uri="{FF2B5EF4-FFF2-40B4-BE49-F238E27FC236}">
                <a16:creationId xmlns:a16="http://schemas.microsoft.com/office/drawing/2014/main" id="{81D3E18F-D2B1-FF82-6F33-9AAC7AA526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366" y="3268981"/>
            <a:ext cx="8592205" cy="556260"/>
          </a:xfrm>
        </p:spPr>
        <p:txBody>
          <a:bodyPr>
            <a:normAutofit/>
          </a:bodyPr>
          <a:lstStyle>
            <a:lvl1pPr marL="95250" indent="0" algn="ctr">
              <a:buNone/>
              <a:defRPr sz="15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name here</a:t>
            </a:r>
          </a:p>
        </p:txBody>
      </p:sp>
    </p:spTree>
    <p:extLst>
      <p:ext uri="{BB962C8B-B14F-4D97-AF65-F5344CB8AC3E}">
        <p14:creationId xmlns:p14="http://schemas.microsoft.com/office/powerpoint/2010/main" val="3663938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preserve="1" userDrawn="1">
  <p:cSld name="1_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Texto 2">
            <a:extLst>
              <a:ext uri="{FF2B5EF4-FFF2-40B4-BE49-F238E27FC236}">
                <a16:creationId xmlns:a16="http://schemas.microsoft.com/office/drawing/2014/main" id="{CDB4D5EE-01B1-58A3-F20C-9388A6523F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6" y="1985009"/>
            <a:ext cx="8592205" cy="556260"/>
          </a:xfrm>
        </p:spPr>
        <p:txBody>
          <a:bodyPr>
            <a:normAutofit/>
          </a:bodyPr>
          <a:lstStyle>
            <a:lvl1pPr marL="95250" indent="0" algn="ctr">
              <a:buNone/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the title here</a:t>
            </a:r>
            <a:endParaRPr lang="pt-PT" dirty="0"/>
          </a:p>
        </p:txBody>
      </p:sp>
      <p:sp>
        <p:nvSpPr>
          <p:cNvPr id="14" name="Espaço Reservado para Texto 2">
            <a:extLst>
              <a:ext uri="{FF2B5EF4-FFF2-40B4-BE49-F238E27FC236}">
                <a16:creationId xmlns:a16="http://schemas.microsoft.com/office/drawing/2014/main" id="{81D3E18F-D2B1-FF82-6F33-9AAC7AA526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366" y="2880361"/>
            <a:ext cx="8592205" cy="556260"/>
          </a:xfrm>
        </p:spPr>
        <p:txBody>
          <a:bodyPr>
            <a:normAutofit/>
          </a:bodyPr>
          <a:lstStyle>
            <a:lvl1pPr marL="95250" indent="0" algn="ctr">
              <a:buNone/>
              <a:defRPr sz="15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name here</a:t>
            </a:r>
          </a:p>
        </p:txBody>
      </p:sp>
    </p:spTree>
    <p:extLst>
      <p:ext uri="{BB962C8B-B14F-4D97-AF65-F5344CB8AC3E}">
        <p14:creationId xmlns:p14="http://schemas.microsoft.com/office/powerpoint/2010/main" val="3996179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preserve="1" userDrawn="1">
  <p:cSld name="1_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Texto 2">
            <a:extLst>
              <a:ext uri="{FF2B5EF4-FFF2-40B4-BE49-F238E27FC236}">
                <a16:creationId xmlns:a16="http://schemas.microsoft.com/office/drawing/2014/main" id="{CDB4D5EE-01B1-58A3-F20C-9388A6523F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6" y="2133600"/>
            <a:ext cx="8592205" cy="556260"/>
          </a:xfrm>
        </p:spPr>
        <p:txBody>
          <a:bodyPr>
            <a:normAutofit/>
          </a:bodyPr>
          <a:lstStyle>
            <a:lvl1pPr marL="95250" indent="0" algn="ctr">
              <a:buNone/>
              <a:defRPr sz="2800" b="1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the title here</a:t>
            </a:r>
            <a:endParaRPr lang="pt-PT" dirty="0"/>
          </a:p>
        </p:txBody>
      </p:sp>
      <p:sp>
        <p:nvSpPr>
          <p:cNvPr id="14" name="Espaço Reservado para Texto 2">
            <a:extLst>
              <a:ext uri="{FF2B5EF4-FFF2-40B4-BE49-F238E27FC236}">
                <a16:creationId xmlns:a16="http://schemas.microsoft.com/office/drawing/2014/main" id="{81D3E18F-D2B1-FF82-6F33-9AAC7AA526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366" y="3268981"/>
            <a:ext cx="8592205" cy="556260"/>
          </a:xfrm>
        </p:spPr>
        <p:txBody>
          <a:bodyPr>
            <a:normAutofit/>
          </a:bodyPr>
          <a:lstStyle>
            <a:lvl1pPr marL="95250" indent="0" algn="ctr">
              <a:buNone/>
              <a:defRPr sz="15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name here</a:t>
            </a:r>
          </a:p>
        </p:txBody>
      </p:sp>
    </p:spTree>
    <p:extLst>
      <p:ext uri="{BB962C8B-B14F-4D97-AF65-F5344CB8AC3E}">
        <p14:creationId xmlns:p14="http://schemas.microsoft.com/office/powerpoint/2010/main" val="2667242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preserve="1" userDrawn="1">
  <p:cSld name="1_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Texto 2">
            <a:extLst>
              <a:ext uri="{FF2B5EF4-FFF2-40B4-BE49-F238E27FC236}">
                <a16:creationId xmlns:a16="http://schemas.microsoft.com/office/drawing/2014/main" id="{CDB4D5EE-01B1-58A3-F20C-9388A6523F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4" y="1953208"/>
            <a:ext cx="8592205" cy="556260"/>
          </a:xfrm>
        </p:spPr>
        <p:txBody>
          <a:bodyPr>
            <a:normAutofit/>
          </a:bodyPr>
          <a:lstStyle>
            <a:lvl1pPr marL="95250" indent="0" algn="ctr">
              <a:buNone/>
              <a:defRPr sz="2800" b="1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the title here</a:t>
            </a:r>
            <a:endParaRPr lang="pt-PT" dirty="0"/>
          </a:p>
        </p:txBody>
      </p:sp>
      <p:sp>
        <p:nvSpPr>
          <p:cNvPr id="14" name="Espaço Reservado para Texto 2">
            <a:extLst>
              <a:ext uri="{FF2B5EF4-FFF2-40B4-BE49-F238E27FC236}">
                <a16:creationId xmlns:a16="http://schemas.microsoft.com/office/drawing/2014/main" id="{81D3E18F-D2B1-FF82-6F33-9AAC7AA526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365" y="2849881"/>
            <a:ext cx="8592205" cy="556260"/>
          </a:xfrm>
        </p:spPr>
        <p:txBody>
          <a:bodyPr>
            <a:normAutofit/>
          </a:bodyPr>
          <a:lstStyle>
            <a:lvl1pPr marL="95250" indent="0" algn="ctr">
              <a:buNone/>
              <a:defRPr sz="15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name here</a:t>
            </a:r>
          </a:p>
        </p:txBody>
      </p:sp>
    </p:spTree>
    <p:extLst>
      <p:ext uri="{BB962C8B-B14F-4D97-AF65-F5344CB8AC3E}">
        <p14:creationId xmlns:p14="http://schemas.microsoft.com/office/powerpoint/2010/main" val="2106972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preserve="1" userDrawn="1">
  <p:cSld name="2_Disclosur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2">
            <a:extLst>
              <a:ext uri="{FF2B5EF4-FFF2-40B4-BE49-F238E27FC236}">
                <a16:creationId xmlns:a16="http://schemas.microsoft.com/office/drawing/2014/main" id="{4AA2AFD9-5BD5-25AF-B96A-2237EE9925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520" y="977030"/>
            <a:ext cx="8132299" cy="3181611"/>
          </a:xfrm>
        </p:spPr>
        <p:txBody>
          <a:bodyPr>
            <a:normAutofit/>
          </a:bodyPr>
          <a:lstStyle>
            <a:lvl1pPr marL="95250" indent="0" algn="l">
              <a:buNone/>
              <a:defRPr sz="15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text here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CE63D37-CBEA-18DD-C84A-69DE07508DD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785284" y="246896"/>
            <a:ext cx="2096814" cy="514313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B9473D21-A343-E5CE-B74B-C4B21FC50F4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227991" y="194952"/>
            <a:ext cx="1287658" cy="452286"/>
          </a:xfrm>
          <a:prstGeom prst="rect">
            <a:avLst/>
          </a:prstGeom>
        </p:spPr>
      </p:pic>
      <p:sp>
        <p:nvSpPr>
          <p:cNvPr id="3" name="Google Shape;81;p17">
            <a:extLst>
              <a:ext uri="{FF2B5EF4-FFF2-40B4-BE49-F238E27FC236}">
                <a16:creationId xmlns:a16="http://schemas.microsoft.com/office/drawing/2014/main" id="{2DB9D93D-CA86-7906-F7B7-D2FCD8278E1B}"/>
              </a:ext>
            </a:extLst>
          </p:cNvPr>
          <p:cNvSpPr/>
          <p:nvPr userDrawn="1"/>
        </p:nvSpPr>
        <p:spPr>
          <a:xfrm>
            <a:off x="350520" y="4456809"/>
            <a:ext cx="6119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0000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n-US" sz="1000" i="1" noProof="0" dirty="0">
                <a:solidFill>
                  <a:srgbClr val="002060"/>
                </a:solidFill>
                <a:latin typeface="+mn-lt"/>
                <a:ea typeface="Calibri"/>
                <a:cs typeface="Calibri"/>
                <a:sym typeface="Calibri"/>
              </a:rPr>
              <a:t>*According to </a:t>
            </a:r>
            <a:r>
              <a:rPr lang="en-US" sz="1000" i="1" noProof="0" dirty="0" err="1">
                <a:solidFill>
                  <a:srgbClr val="002060"/>
                </a:solidFill>
                <a:latin typeface="+mn-lt"/>
                <a:ea typeface="Calibri"/>
                <a:cs typeface="Calibri"/>
                <a:sym typeface="Calibri"/>
              </a:rPr>
              <a:t>Anvisa</a:t>
            </a:r>
            <a:r>
              <a:rPr lang="en-US" sz="1000" i="1" noProof="0" dirty="0">
                <a:solidFill>
                  <a:srgbClr val="002060"/>
                </a:solidFill>
                <a:latin typeface="+mn-lt"/>
                <a:ea typeface="Calibri"/>
                <a:cs typeface="Calibri"/>
                <a:sym typeface="Calibri"/>
              </a:rPr>
              <a:t> (Brazilian Health Surveillance Agency). Resolution RDC 96/2008</a:t>
            </a:r>
          </a:p>
        </p:txBody>
      </p:sp>
    </p:spTree>
    <p:extLst>
      <p:ext uri="{BB962C8B-B14F-4D97-AF65-F5344CB8AC3E}">
        <p14:creationId xmlns:p14="http://schemas.microsoft.com/office/powerpoint/2010/main" val="1614790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preserve="1" userDrawn="1">
  <p:cSld name="3_Speak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com Único Canto Arredondado 9">
            <a:extLst>
              <a:ext uri="{FF2B5EF4-FFF2-40B4-BE49-F238E27FC236}">
                <a16:creationId xmlns:a16="http://schemas.microsoft.com/office/drawing/2014/main" id="{AB69F364-6FA9-E6A0-5881-B28327265D2A}"/>
              </a:ext>
            </a:extLst>
          </p:cNvPr>
          <p:cNvSpPr/>
          <p:nvPr userDrawn="1"/>
        </p:nvSpPr>
        <p:spPr>
          <a:xfrm>
            <a:off x="331076" y="1023181"/>
            <a:ext cx="2416870" cy="3181611"/>
          </a:xfrm>
          <a:prstGeom prst="round1Rect">
            <a:avLst/>
          </a:prstGeom>
          <a:solidFill>
            <a:srgbClr val="172C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Espaço Reservado para Texto 2">
            <a:extLst>
              <a:ext uri="{FF2B5EF4-FFF2-40B4-BE49-F238E27FC236}">
                <a16:creationId xmlns:a16="http://schemas.microsoft.com/office/drawing/2014/main" id="{4AA2AFD9-5BD5-25AF-B96A-2237EE9925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75347" y="977030"/>
            <a:ext cx="5307472" cy="3181611"/>
          </a:xfrm>
        </p:spPr>
        <p:txBody>
          <a:bodyPr>
            <a:normAutofit/>
          </a:bodyPr>
          <a:lstStyle>
            <a:lvl1pPr marL="95250" indent="0" algn="l">
              <a:buNone/>
              <a:defRPr sz="15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text here</a:t>
            </a:r>
          </a:p>
        </p:txBody>
      </p:sp>
      <p:pic>
        <p:nvPicPr>
          <p:cNvPr id="7" name="Imagem 6" descr="Logotipo&#10;&#10;O conteúdo gerado por IA pode estar incorreto.">
            <a:extLst>
              <a:ext uri="{FF2B5EF4-FFF2-40B4-BE49-F238E27FC236}">
                <a16:creationId xmlns:a16="http://schemas.microsoft.com/office/drawing/2014/main" id="{DCE63D37-CBEA-18DD-C84A-69DE07508DD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77624" y="246896"/>
            <a:ext cx="3333144" cy="514313"/>
          </a:xfrm>
          <a:prstGeom prst="rect">
            <a:avLst/>
          </a:prstGeom>
        </p:spPr>
      </p:pic>
      <p:sp>
        <p:nvSpPr>
          <p:cNvPr id="9" name="Espaço Reservado para Imagem 8">
            <a:extLst>
              <a:ext uri="{FF2B5EF4-FFF2-40B4-BE49-F238E27FC236}">
                <a16:creationId xmlns:a16="http://schemas.microsoft.com/office/drawing/2014/main" id="{9857950E-CA90-71E9-5D18-FC9431D9083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76849" y="918316"/>
            <a:ext cx="2416871" cy="3044048"/>
          </a:xfrm>
          <a:prstGeom prst="round1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95250" indent="0">
              <a:buNone/>
              <a:defRPr sz="1400">
                <a:solidFill>
                  <a:srgbClr val="002060"/>
                </a:solidFill>
              </a:defRPr>
            </a:lvl1pPr>
          </a:lstStyle>
          <a:p>
            <a:r>
              <a:rPr lang="en-US" noProof="0" dirty="0"/>
              <a:t>Please, insert your picture here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A7C957C-C9CC-2DEC-07BF-6D01376433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227991" y="194952"/>
            <a:ext cx="1287658" cy="45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61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preserve="1" userDrawn="1">
  <p:cSld name="4_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2">
            <a:extLst>
              <a:ext uri="{FF2B5EF4-FFF2-40B4-BE49-F238E27FC236}">
                <a16:creationId xmlns:a16="http://schemas.microsoft.com/office/drawing/2014/main" id="{226AEE97-4D29-4EA0-A6B7-3401C6750D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6" y="70234"/>
            <a:ext cx="8592205" cy="623449"/>
          </a:xfrm>
        </p:spPr>
        <p:txBody>
          <a:bodyPr>
            <a:normAutofit/>
          </a:bodyPr>
          <a:lstStyle>
            <a:lvl1pPr marL="95250" indent="0" algn="l">
              <a:buNone/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Title</a:t>
            </a:r>
            <a:endParaRPr lang="pt-PT" dirty="0"/>
          </a:p>
        </p:txBody>
      </p:sp>
      <p:sp>
        <p:nvSpPr>
          <p:cNvPr id="9" name="Espaço Reservado para Texto 2">
            <a:extLst>
              <a:ext uri="{FF2B5EF4-FFF2-40B4-BE49-F238E27FC236}">
                <a16:creationId xmlns:a16="http://schemas.microsoft.com/office/drawing/2014/main" id="{532AA710-99E1-FE8D-2746-8936FEC4B9D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366" y="864296"/>
            <a:ext cx="8592205" cy="3181611"/>
          </a:xfrm>
        </p:spPr>
        <p:txBody>
          <a:bodyPr>
            <a:normAutofit/>
          </a:bodyPr>
          <a:lstStyle>
            <a:lvl1pPr marL="95250" indent="0" algn="l">
              <a:buNone/>
              <a:defRPr sz="15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text here</a:t>
            </a:r>
          </a:p>
        </p:txBody>
      </p:sp>
      <p:sp>
        <p:nvSpPr>
          <p:cNvPr id="10" name="Espaço Reservado para Texto 2">
            <a:extLst>
              <a:ext uri="{FF2B5EF4-FFF2-40B4-BE49-F238E27FC236}">
                <a16:creationId xmlns:a16="http://schemas.microsoft.com/office/drawing/2014/main" id="{F87AD529-496B-12E8-5A5D-4EBB341D36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4366" y="4079516"/>
            <a:ext cx="8592205" cy="378184"/>
          </a:xfrm>
        </p:spPr>
        <p:txBody>
          <a:bodyPr>
            <a:normAutofit/>
          </a:bodyPr>
          <a:lstStyle>
            <a:lvl1pPr marL="95250" indent="0" algn="l">
              <a:buNone/>
              <a:defRPr sz="11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footnotes here</a:t>
            </a:r>
          </a:p>
        </p:txBody>
      </p:sp>
    </p:spTree>
    <p:extLst>
      <p:ext uri="{BB962C8B-B14F-4D97-AF65-F5344CB8AC3E}">
        <p14:creationId xmlns:p14="http://schemas.microsoft.com/office/powerpoint/2010/main" val="3835472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preserve="1" userDrawn="1">
  <p:cSld name="5_chart-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6919C084-70D3-99AB-E1F6-B17454E7322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31788" y="449263"/>
            <a:ext cx="8347075" cy="4075112"/>
          </a:xfrm>
        </p:spPr>
        <p:txBody>
          <a:bodyPr/>
          <a:lstStyle>
            <a:lvl1pPr marL="95250" indent="0" algn="ctr">
              <a:buNone/>
              <a:defRPr>
                <a:solidFill>
                  <a:srgbClr val="002060"/>
                </a:solidFill>
              </a:defRPr>
            </a:lvl1pPr>
            <a:lvl2pPr marL="571500" indent="0" algn="ctr">
              <a:buNone/>
              <a:defRPr>
                <a:solidFill>
                  <a:srgbClr val="002060"/>
                </a:solidFill>
              </a:defRPr>
            </a:lvl2pPr>
            <a:lvl3pPr marL="1047750" indent="0" algn="ctr">
              <a:buNone/>
              <a:defRPr>
                <a:solidFill>
                  <a:srgbClr val="002060"/>
                </a:solidFill>
              </a:defRPr>
            </a:lvl3pPr>
            <a:lvl4pPr marL="1511300" indent="0" algn="ctr">
              <a:buNone/>
              <a:defRPr>
                <a:solidFill>
                  <a:srgbClr val="002060"/>
                </a:solidFill>
              </a:defRPr>
            </a:lvl4pPr>
            <a:lvl5pPr marL="1968500" indent="0" algn="ctr">
              <a:buNone/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noProof="0" dirty="0"/>
              <a:t>Please, insert your chart here</a:t>
            </a:r>
          </a:p>
        </p:txBody>
      </p:sp>
    </p:spTree>
    <p:extLst>
      <p:ext uri="{BB962C8B-B14F-4D97-AF65-F5344CB8AC3E}">
        <p14:creationId xmlns:p14="http://schemas.microsoft.com/office/powerpoint/2010/main" val="3416553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preserve="1" userDrawn="1">
  <p:cSld name="7_chart-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6919C084-70D3-99AB-E1F6-B17454E7322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31788" y="449263"/>
            <a:ext cx="8347075" cy="4075112"/>
          </a:xfrm>
        </p:spPr>
        <p:txBody>
          <a:bodyPr/>
          <a:lstStyle>
            <a:lvl1pPr marL="95250" indent="0" algn="ctr">
              <a:buNone/>
              <a:defRPr>
                <a:solidFill>
                  <a:schemeClr val="bg1"/>
                </a:solidFill>
              </a:defRPr>
            </a:lvl1pPr>
            <a:lvl2pPr marL="571500" indent="0" algn="ctr">
              <a:buNone/>
              <a:defRPr>
                <a:solidFill>
                  <a:srgbClr val="002060"/>
                </a:solidFill>
              </a:defRPr>
            </a:lvl2pPr>
            <a:lvl3pPr marL="1047750" indent="0" algn="ctr">
              <a:buNone/>
              <a:defRPr>
                <a:solidFill>
                  <a:srgbClr val="002060"/>
                </a:solidFill>
              </a:defRPr>
            </a:lvl3pPr>
            <a:lvl4pPr marL="1511300" indent="0" algn="ctr">
              <a:buNone/>
              <a:defRPr>
                <a:solidFill>
                  <a:srgbClr val="002060"/>
                </a:solidFill>
              </a:defRPr>
            </a:lvl4pPr>
            <a:lvl5pPr marL="1968500" indent="0" algn="ctr">
              <a:buNone/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noProof="0" dirty="0"/>
              <a:t>Please, insert your picture or graph 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204324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preserve="1" userDrawn="1">
  <p:cSld name="8_text-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2">
            <a:extLst>
              <a:ext uri="{FF2B5EF4-FFF2-40B4-BE49-F238E27FC236}">
                <a16:creationId xmlns:a16="http://schemas.microsoft.com/office/drawing/2014/main" id="{B64AB247-B9A7-23FA-D2EB-A47534FE33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6" y="70234"/>
            <a:ext cx="8592205" cy="623449"/>
          </a:xfrm>
        </p:spPr>
        <p:txBody>
          <a:bodyPr>
            <a:normAutofit/>
          </a:bodyPr>
          <a:lstStyle>
            <a:lvl1pPr marL="95250" indent="0" algn="l">
              <a:buNone/>
              <a:defRPr sz="2800" b="1" i="0">
                <a:solidFill>
                  <a:srgbClr val="172C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Title</a:t>
            </a:r>
            <a:endParaRPr lang="pt-PT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C07FF0D-4DC3-AB00-50D9-4BA80C701F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366" y="864296"/>
            <a:ext cx="8592205" cy="3181611"/>
          </a:xfrm>
        </p:spPr>
        <p:txBody>
          <a:bodyPr>
            <a:normAutofit/>
          </a:bodyPr>
          <a:lstStyle>
            <a:lvl1pPr marL="95250" indent="0" algn="l">
              <a:buNone/>
              <a:defRPr sz="15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text here</a:t>
            </a:r>
          </a:p>
        </p:txBody>
      </p:sp>
      <p:sp>
        <p:nvSpPr>
          <p:cNvPr id="4" name="Espaço Reservado para Texto 2">
            <a:extLst>
              <a:ext uri="{FF2B5EF4-FFF2-40B4-BE49-F238E27FC236}">
                <a16:creationId xmlns:a16="http://schemas.microsoft.com/office/drawing/2014/main" id="{2D20D4A2-E913-D344-403D-A5016CFC77D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48214" y="4170644"/>
            <a:ext cx="6688356" cy="395093"/>
          </a:xfrm>
        </p:spPr>
        <p:txBody>
          <a:bodyPr>
            <a:normAutofit/>
          </a:bodyPr>
          <a:lstStyle>
            <a:lvl1pPr marL="95250" indent="0" algn="l">
              <a:buNone/>
              <a:defRPr sz="11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footnotes here</a:t>
            </a:r>
          </a:p>
        </p:txBody>
      </p:sp>
    </p:spTree>
    <p:extLst>
      <p:ext uri="{BB962C8B-B14F-4D97-AF65-F5344CB8AC3E}">
        <p14:creationId xmlns:p14="http://schemas.microsoft.com/office/powerpoint/2010/main" val="4011038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preserve="1" userDrawn="1">
  <p:cSld name="9_highlight-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2">
            <a:extLst>
              <a:ext uri="{FF2B5EF4-FFF2-40B4-BE49-F238E27FC236}">
                <a16:creationId xmlns:a16="http://schemas.microsoft.com/office/drawing/2014/main" id="{B64AB247-B9A7-23FA-D2EB-A47534FE33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6" y="70234"/>
            <a:ext cx="8592205" cy="623449"/>
          </a:xfrm>
        </p:spPr>
        <p:txBody>
          <a:bodyPr>
            <a:normAutofit/>
          </a:bodyPr>
          <a:lstStyle>
            <a:lvl1pPr marL="95250" indent="0" algn="l">
              <a:buNone/>
              <a:defRPr sz="2800" b="1" i="0">
                <a:solidFill>
                  <a:srgbClr val="172C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Highlights</a:t>
            </a:r>
            <a:endParaRPr lang="pt-PT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C07FF0D-4DC3-AB00-50D9-4BA80C701F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366" y="864296"/>
            <a:ext cx="8592205" cy="3181611"/>
          </a:xfrm>
        </p:spPr>
        <p:txBody>
          <a:bodyPr>
            <a:normAutofit/>
          </a:bodyPr>
          <a:lstStyle>
            <a:lvl1pPr marL="95250" indent="0" algn="l">
              <a:buNone/>
              <a:defRPr sz="15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226277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preserve="1" userDrawn="1">
  <p:cSld name="10_highlight-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2">
            <a:extLst>
              <a:ext uri="{FF2B5EF4-FFF2-40B4-BE49-F238E27FC236}">
                <a16:creationId xmlns:a16="http://schemas.microsoft.com/office/drawing/2014/main" id="{B64AB247-B9A7-23FA-D2EB-A47534FE33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6" y="70234"/>
            <a:ext cx="8592205" cy="623449"/>
          </a:xfrm>
        </p:spPr>
        <p:txBody>
          <a:bodyPr>
            <a:normAutofit/>
          </a:bodyPr>
          <a:lstStyle>
            <a:lvl1pPr marL="95250" indent="0" algn="l">
              <a:buNone/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Highlights</a:t>
            </a:r>
            <a:endParaRPr lang="pt-PT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C07FF0D-4DC3-AB00-50D9-4BA80C701F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366" y="864296"/>
            <a:ext cx="8592205" cy="3181611"/>
          </a:xfrm>
        </p:spPr>
        <p:txBody>
          <a:bodyPr>
            <a:normAutofit/>
          </a:bodyPr>
          <a:lstStyle>
            <a:lvl1pPr marL="95250" indent="0" algn="l">
              <a:buNone/>
              <a:defRPr sz="15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942703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userDrawn="1">
  <p:cSld name="12_thank-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71" r:id="rId3"/>
    <p:sldLayoutId id="2147483672" r:id="rId4"/>
    <p:sldLayoutId id="2147483668" r:id="rId5"/>
    <p:sldLayoutId id="2147483667" r:id="rId6"/>
    <p:sldLayoutId id="2147483662" r:id="rId7"/>
    <p:sldLayoutId id="2147483669" r:id="rId8"/>
    <p:sldLayoutId id="2147483663" r:id="rId9"/>
    <p:sldLayoutId id="2147483664" r:id="rId10"/>
    <p:sldLayoutId id="2147483665" r:id="rId11"/>
    <p:sldLayoutId id="2147483666" r:id="rId12"/>
    <p:sldLayoutId id="2147483652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A40869C-8DB4-4CCB-63FC-9568F6347E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DB2B56E-2586-BE72-90A6-9EB93C0DCE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03923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B2FDA35-E168-6969-D01C-B8F82EC4AB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5453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C04A5C47-89C4-AC67-D614-3CF3D12557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CF8CC7F-5DF8-EFA6-2B18-BFD8A4D03A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24610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0E82081B-0369-331D-5322-867083EBEC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BADB90C-98DD-F00D-7120-F55ABF4B43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38B33E2-4951-2B01-14F9-FCC6C03E30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72601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88BED168-C8D0-64BE-3C26-21542EDBD69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5399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E2850197-4217-0007-A534-5AE6B313D20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9367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5FC9CCA7-5EBE-27A8-BBF2-FAC1472302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5B1A35F-8210-BFC8-4414-AF849810DC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F44D543-1EFB-4864-018B-0BF8756A13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88916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581EF719-1A5A-8D5B-B13F-E1BACF637D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735EB1B-4E49-AD5A-3365-0CCD82E19E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93299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D9C70A99-F474-DCB9-814F-CAD7C2D913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E7EA54F-F11B-45C3-E75D-9BA04062941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85609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89337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0</Words>
  <Application>Microsoft Macintosh PowerPoint</Application>
  <PresentationFormat>Apresentação na tela (16:9)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3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Rachel Leite</cp:lastModifiedBy>
  <cp:revision>5</cp:revision>
  <dcterms:modified xsi:type="dcterms:W3CDTF">2025-05-13T20:06:00Z</dcterms:modified>
</cp:coreProperties>
</file>