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1" roundtripDataSignature="AMtx7mglTBH5vz1MhHdGe2iZ9n8ne3HP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ABF226-9BE5-4B54-8498-95B8C7F60553}">
  <a:tblStyle styleId="{F9ABF226-9BE5-4B54-8498-95B8C7F6055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AF2ED4-A22E-417C-8F7A-B26308E15F6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4"/>
    <p:restoredTop sz="94719"/>
  </p:normalViewPr>
  <p:slideViewPr>
    <p:cSldViewPr snapToGrid="0">
      <p:cViewPr varScale="1">
        <p:scale>
          <a:sx n="192" d="100"/>
          <a:sy n="192" d="100"/>
        </p:scale>
        <p:origin x="1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21" Type="http://customschemas.google.com/relationships/presentationmetadata" Target="metadata"/><Relationship Id="rId3" Type="http://schemas.openxmlformats.org/officeDocument/2006/relationships/slide" Target="slides/slide2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24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66393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1985009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288036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99617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66724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4" y="1953208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5" y="28498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10697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2_Disclos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520" y="977030"/>
            <a:ext cx="8132299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785284" y="246896"/>
            <a:ext cx="2096814" cy="5143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9473D21-A343-E5CE-B74B-C4B21FC50F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  <p:sp>
        <p:nvSpPr>
          <p:cNvPr id="3" name="Google Shape;81;p17">
            <a:extLst>
              <a:ext uri="{FF2B5EF4-FFF2-40B4-BE49-F238E27FC236}">
                <a16:creationId xmlns:a16="http://schemas.microsoft.com/office/drawing/2014/main" id="{2DB9D93D-CA86-7906-F7B7-D2FCD8278E1B}"/>
              </a:ext>
            </a:extLst>
          </p:cNvPr>
          <p:cNvSpPr/>
          <p:nvPr userDrawn="1"/>
        </p:nvSpPr>
        <p:spPr>
          <a:xfrm>
            <a:off x="350520" y="4456809"/>
            <a:ext cx="61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*According to </a:t>
            </a:r>
            <a:r>
              <a:rPr lang="en-US" sz="1000" i="1" noProof="0" dirty="0" err="1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Anvisa</a:t>
            </a: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 (Brazilian Health Surveillance Agency). Resolution RDC 96/2008</a:t>
            </a:r>
          </a:p>
        </p:txBody>
      </p:sp>
    </p:spTree>
    <p:extLst>
      <p:ext uri="{BB962C8B-B14F-4D97-AF65-F5344CB8AC3E}">
        <p14:creationId xmlns:p14="http://schemas.microsoft.com/office/powerpoint/2010/main" val="161479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3_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com Único Canto Arredondado 9">
            <a:extLst>
              <a:ext uri="{FF2B5EF4-FFF2-40B4-BE49-F238E27FC236}">
                <a16:creationId xmlns:a16="http://schemas.microsoft.com/office/drawing/2014/main" id="{AB69F364-6FA9-E6A0-5881-B28327265D2A}"/>
              </a:ext>
            </a:extLst>
          </p:cNvPr>
          <p:cNvSpPr/>
          <p:nvPr userDrawn="1"/>
        </p:nvSpPr>
        <p:spPr>
          <a:xfrm>
            <a:off x="331076" y="1023181"/>
            <a:ext cx="2416870" cy="3181611"/>
          </a:xfrm>
          <a:prstGeom prst="round1Rect">
            <a:avLst/>
          </a:prstGeom>
          <a:solidFill>
            <a:srgbClr val="172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347" y="977030"/>
            <a:ext cx="5307472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7624" y="246896"/>
            <a:ext cx="3333144" cy="514313"/>
          </a:xfrm>
          <a:prstGeom prst="rect">
            <a:avLst/>
          </a:prstGeom>
        </p:spPr>
      </p:pic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9857950E-CA90-71E9-5D18-FC9431D908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6849" y="918316"/>
            <a:ext cx="2416871" cy="3044048"/>
          </a:xfrm>
          <a:prstGeom prst="round1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9525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US" noProof="0" dirty="0"/>
              <a:t>Please, insert your picture here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A7C957C-C9CC-2DEC-07BF-6D0137643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4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226AEE97-4D29-4EA0-A6B7-3401C6750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532AA710-99E1-FE8D-2746-8936FEC4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87AD529-496B-12E8-5A5D-4EBB341D36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366" y="4079516"/>
            <a:ext cx="8592205" cy="378184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38354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5_char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rgbClr val="002060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34165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7_char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chemeClr val="bg1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picture or graph 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043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8_tex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2D20D4A2-E913-D344-403D-A5016CFC77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8214" y="4170644"/>
            <a:ext cx="6688356" cy="395093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401103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9_highligh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26277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10_highligh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270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userDrawn="1">
  <p:cSld name="12_thank-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8" r:id="rId5"/>
    <p:sldLayoutId id="2147483667" r:id="rId6"/>
    <p:sldLayoutId id="2147483662" r:id="rId7"/>
    <p:sldLayoutId id="2147483669" r:id="rId8"/>
    <p:sldLayoutId id="2147483663" r:id="rId9"/>
    <p:sldLayoutId id="2147483664" r:id="rId10"/>
    <p:sldLayoutId id="2147483665" r:id="rId11"/>
    <p:sldLayoutId id="2147483666" r:id="rId12"/>
    <p:sldLayoutId id="214748365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4FCB86D-B6C7-77AD-CF35-E47191AECC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6EC93B88-8743-E632-2B4B-4A8822D0F1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92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2FDA35-E168-6969-D01C-B8F82EC4AB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45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04A5C47-89C4-AC67-D614-3CF3D12557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F8CC7F-5DF8-EFA6-2B18-BFD8A4D03A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461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E82081B-0369-331D-5322-867083EBE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ADB90C-98DD-F00D-7120-F55ABF4B4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8B33E2-4951-2B01-14F9-FCC6C03E3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260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8BED168-C8D0-64BE-3C26-21542EDBD6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39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E2850197-4217-0007-A534-5AE6B313D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93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C9CCA7-5EBE-27A8-BBF2-FAC1472302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B1A35F-8210-BFC8-4414-AF849810D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4D543-1EFB-4864-018B-0BF8756A1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891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81EF719-1A5A-8D5B-B13F-E1BACF637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35EB1B-4E49-AD5A-3365-0CCD82E19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329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9C70A99-F474-DCB9-814F-CAD7C2D913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7EA54F-F11B-45C3-E75D-9BA0406294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560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933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Macintosh PowerPoint</Application>
  <PresentationFormat>Apresentação na tela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Rachel Leite</cp:lastModifiedBy>
  <cp:revision>7</cp:revision>
  <dcterms:modified xsi:type="dcterms:W3CDTF">2025-05-13T20:06:19Z</dcterms:modified>
</cp:coreProperties>
</file>