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D89"/>
    <a:srgbClr val="62398E"/>
    <a:srgbClr val="184B20"/>
    <a:srgbClr val="1E61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4" autoAdjust="0"/>
    <p:restoredTop sz="94710"/>
  </p:normalViewPr>
  <p:slideViewPr>
    <p:cSldViewPr snapToGrid="0">
      <p:cViewPr varScale="1">
        <p:scale>
          <a:sx n="142" d="100"/>
          <a:sy n="142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29877F8-70EA-C1B9-4FEE-6E996EC71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title of the abstract here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64E2568-FC8D-7D7B-7856-51C29D3B6F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5286375"/>
            <a:ext cx="10077450" cy="971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name of the speaker here</a:t>
            </a:r>
          </a:p>
        </p:txBody>
      </p:sp>
    </p:spTree>
    <p:extLst>
      <p:ext uri="{BB962C8B-B14F-4D97-AF65-F5344CB8AC3E}">
        <p14:creationId xmlns:p14="http://schemas.microsoft.com/office/powerpoint/2010/main" val="335939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bg>
      <p:bgPr>
        <a:gradFill>
          <a:gsLst>
            <a:gs pos="0">
              <a:srgbClr val="184B20"/>
            </a:gs>
            <a:gs pos="99000">
              <a:srgbClr val="1E612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CF5C8D63-305D-4EE8-EF68-A9BA1B6A4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0" y="363940"/>
            <a:ext cx="1762883" cy="584327"/>
          </a:xfrm>
          <a:prstGeom prst="rect">
            <a:avLst/>
          </a:prstGeom>
        </p:spPr>
      </p:pic>
      <p:pic>
        <p:nvPicPr>
          <p:cNvPr id="10" name="Imagem 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C7AF292-8736-AACD-E73D-47CA19C48B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23" y="501157"/>
            <a:ext cx="1600200" cy="400050"/>
          </a:xfrm>
          <a:prstGeom prst="rect">
            <a:avLst/>
          </a:prstGeom>
        </p:spPr>
      </p:pic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40C1AE9B-A0F3-9107-3893-30FD375AD8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3433" y="501157"/>
            <a:ext cx="7205133" cy="5843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Please, insert the presenter's name</a:t>
            </a:r>
          </a:p>
        </p:txBody>
      </p:sp>
    </p:spTree>
    <p:extLst>
      <p:ext uri="{BB962C8B-B14F-4D97-AF65-F5344CB8AC3E}">
        <p14:creationId xmlns:p14="http://schemas.microsoft.com/office/powerpoint/2010/main" val="23327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bg>
      <p:bgPr>
        <a:gradFill>
          <a:gsLst>
            <a:gs pos="0">
              <a:srgbClr val="184B20"/>
            </a:gs>
            <a:gs pos="99000">
              <a:srgbClr val="1E612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CF5C8D63-305D-4EE8-EF68-A9BA1B6A4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0" y="363940"/>
            <a:ext cx="1762883" cy="584327"/>
          </a:xfrm>
          <a:prstGeom prst="rect">
            <a:avLst/>
          </a:prstGeom>
        </p:spPr>
      </p:pic>
      <p:pic>
        <p:nvPicPr>
          <p:cNvPr id="10" name="Imagem 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C7AF292-8736-AACD-E73D-47CA19C48B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23" y="501157"/>
            <a:ext cx="1600200" cy="40005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D30555-DB91-1787-467B-89B3F12E0FAA}"/>
              </a:ext>
            </a:extLst>
          </p:cNvPr>
          <p:cNvSpPr/>
          <p:nvPr userDrawn="1"/>
        </p:nvSpPr>
        <p:spPr>
          <a:xfrm>
            <a:off x="0" y="1085484"/>
            <a:ext cx="12192000" cy="577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0AFE910-C5AB-EFC7-1840-329932A6FDD9}"/>
              </a:ext>
            </a:extLst>
          </p:cNvPr>
          <p:cNvSpPr txBox="1"/>
          <p:nvPr userDrawn="1"/>
        </p:nvSpPr>
        <p:spPr>
          <a:xfrm>
            <a:off x="2631925" y="439572"/>
            <a:ext cx="7069666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question and main results</a:t>
            </a:r>
          </a:p>
        </p:txBody>
      </p:sp>
    </p:spTree>
    <p:extLst>
      <p:ext uri="{BB962C8B-B14F-4D97-AF65-F5344CB8AC3E}">
        <p14:creationId xmlns:p14="http://schemas.microsoft.com/office/powerpoint/2010/main" val="186446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bg>
      <p:bgPr>
        <a:gradFill>
          <a:gsLst>
            <a:gs pos="0">
              <a:srgbClr val="4B3D89"/>
            </a:gs>
            <a:gs pos="13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CF5C8D63-305D-4EE8-EF68-A9BA1B6A4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0" y="363940"/>
            <a:ext cx="1762883" cy="584327"/>
          </a:xfrm>
          <a:prstGeom prst="rect">
            <a:avLst/>
          </a:prstGeom>
        </p:spPr>
      </p:pic>
      <p:pic>
        <p:nvPicPr>
          <p:cNvPr id="10" name="Imagem 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C7AF292-8736-AACD-E73D-47CA19C48B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23" y="501157"/>
            <a:ext cx="1600200" cy="40005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D30555-DB91-1787-467B-89B3F12E0FAA}"/>
              </a:ext>
            </a:extLst>
          </p:cNvPr>
          <p:cNvSpPr/>
          <p:nvPr userDrawn="1"/>
        </p:nvSpPr>
        <p:spPr>
          <a:xfrm>
            <a:off x="0" y="1085484"/>
            <a:ext cx="12192000" cy="5772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7D161E1-4B1E-A34F-70FF-E3E8FF84C605}"/>
              </a:ext>
            </a:extLst>
          </p:cNvPr>
          <p:cNvSpPr txBox="1"/>
          <p:nvPr userDrawn="1"/>
        </p:nvSpPr>
        <p:spPr>
          <a:xfrm>
            <a:off x="2599267" y="363940"/>
            <a:ext cx="7069666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87287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D8B61ABD-1F70-2977-A382-7713E57591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3362324"/>
            <a:ext cx="10077450" cy="1400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>
              <a:buNone/>
              <a:defRPr sz="66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 marL="457200" indent="0" algn="ctr">
              <a:buNone/>
              <a:defRPr sz="3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 marL="914400" indent="0" algn="ctr">
              <a:buNone/>
              <a:defRPr sz="28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 marL="13716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 marL="1828800" indent="0" algn="ctr">
              <a:buNone/>
              <a:defRPr sz="24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pt-BR" noProof="1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7512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0C4CA03-BDC6-9844-D0D3-EE8C9291B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08ABAC-2924-2DA9-366D-9D80CAE2A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3F6098-FE35-541D-0258-8EBC5ECC2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91069-7EDD-4BBE-837B-6D9FC7C0058A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B4C4DB-EB3F-3439-750B-9484C24765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B0B8E0-E307-CECE-AB04-CE0455667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39305-DA86-49F2-A5B4-92A1A09A55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42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4" r:id="rId3"/>
    <p:sldLayoutId id="2147483665" r:id="rId4"/>
    <p:sldLayoutId id="214748365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143F8DE-CDFF-40F8-40DF-96677B721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5F8E1E9E-B143-0C25-F0D7-D8D38FF381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805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DFF5ADF-C8CD-4581-DF92-5401177C43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PT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E29CAA-B992-BF43-E9EA-AB0502615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583735"/>
              </p:ext>
            </p:extLst>
          </p:nvPr>
        </p:nvGraphicFramePr>
        <p:xfrm>
          <a:off x="673510" y="1270000"/>
          <a:ext cx="10844980" cy="508684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806290">
                  <a:extLst>
                    <a:ext uri="{9D8B030D-6E8A-4147-A177-3AD203B41FA5}">
                      <a16:colId xmlns:a16="http://schemas.microsoft.com/office/drawing/2014/main" val="3336824067"/>
                    </a:ext>
                  </a:extLst>
                </a:gridCol>
                <a:gridCol w="8038690">
                  <a:extLst>
                    <a:ext uri="{9D8B030D-6E8A-4147-A177-3AD203B41FA5}">
                      <a16:colId xmlns:a16="http://schemas.microsoft.com/office/drawing/2014/main" val="2687649560"/>
                    </a:ext>
                  </a:extLst>
                </a:gridCol>
              </a:tblGrid>
              <a:tr h="334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</a:t>
                      </a:r>
                      <a:r>
                        <a:rPr lang="en-US" sz="14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COI</a:t>
                      </a:r>
                      <a:endParaRPr lang="en-US" sz="1100" b="1" i="0" dirty="0">
                        <a:solidFill>
                          <a:srgbClr val="203C8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B3D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Organisation</a:t>
                      </a:r>
                      <a:endParaRPr lang="en-US" sz="11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B3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282982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Advisory</a:t>
                      </a:r>
                      <a:r>
                        <a:rPr lang="en-US" sz="12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Boards</a:t>
                      </a:r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88741165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Speaker / Speakers Boards</a:t>
                      </a: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03744931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Consultant</a:t>
                      </a:r>
                      <a:r>
                        <a:rPr lang="en-US" sz="12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93746901"/>
                  </a:ext>
                </a:extLst>
              </a:tr>
              <a:tr h="919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Grant</a:t>
                      </a:r>
                      <a:r>
                        <a:rPr lang="en-US" sz="12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support for research or education</a:t>
                      </a:r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  <a:p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72626144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Editorial Board</a:t>
                      </a:r>
                    </a:p>
                    <a:p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9002615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 royalties</a:t>
                      </a:r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97270363"/>
                  </a:ext>
                </a:extLst>
              </a:tr>
              <a:tr h="638805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>
                    <a:lnR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[list all]</a:t>
                      </a:r>
                    </a:p>
                  </a:txBody>
                  <a:tcPr>
                    <a:lnL w="12700" cap="flat" cmpd="sng" algn="ctr">
                      <a:solidFill>
                        <a:srgbClr val="6239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8627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61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501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52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D4E624D-DDCD-8D59-B75E-E659ADA98A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39038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49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Red Hat Display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Carolina Bogéa</dc:creator>
  <cp:lastModifiedBy>Rachel Leite</cp:lastModifiedBy>
  <cp:revision>4</cp:revision>
  <dcterms:created xsi:type="dcterms:W3CDTF">2025-08-06T12:50:55Z</dcterms:created>
  <dcterms:modified xsi:type="dcterms:W3CDTF">2025-08-19T19:14:09Z</dcterms:modified>
</cp:coreProperties>
</file>