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82" autoAdjust="0"/>
    <p:restoredTop sz="94663"/>
  </p:normalViewPr>
  <p:slideViewPr>
    <p:cSldViewPr snapToGrid="0">
      <p:cViewPr varScale="1">
        <p:scale>
          <a:sx n="126" d="100"/>
          <a:sy n="126" d="100"/>
        </p:scale>
        <p:origin x="1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29877F8-70EA-C1B9-4FEE-6E996EC71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title here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64E2568-FC8D-7D7B-7856-51C29D3B6F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5286375"/>
            <a:ext cx="10077450" cy="971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1718760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29877F8-70EA-C1B9-4FEE-6E996EC71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title here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64E2568-FC8D-7D7B-7856-51C29D3B6F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5286375"/>
            <a:ext cx="10077450" cy="971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35939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29877F8-70EA-C1B9-4FEE-6E996EC71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title here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64E2568-FC8D-7D7B-7856-51C29D3B6F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5286375"/>
            <a:ext cx="10077450" cy="971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05663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1;p17">
            <a:extLst>
              <a:ext uri="{FF2B5EF4-FFF2-40B4-BE49-F238E27FC236}">
                <a16:creationId xmlns:a16="http://schemas.microsoft.com/office/drawing/2014/main" id="{8F86B0EA-BD14-1381-F8E8-4C33A4F77FE5}"/>
              </a:ext>
            </a:extLst>
          </p:cNvPr>
          <p:cNvSpPr/>
          <p:nvPr userDrawn="1"/>
        </p:nvSpPr>
        <p:spPr>
          <a:xfrm>
            <a:off x="188595" y="6266559"/>
            <a:ext cx="61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050" b="0" i="1" noProof="1">
                <a:solidFill>
                  <a:srgbClr val="002060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  <a:sym typeface="Calibri"/>
              </a:rPr>
              <a:t>*According to Anvisa (Brazilian Health Surveillance Agency). Resolution RDC 96/2008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4D07D5-8CBB-9852-0006-6C21E0078064}"/>
              </a:ext>
            </a:extLst>
          </p:cNvPr>
          <p:cNvSpPr txBox="1"/>
          <p:nvPr userDrawn="1"/>
        </p:nvSpPr>
        <p:spPr>
          <a:xfrm>
            <a:off x="2790825" y="876300"/>
            <a:ext cx="770572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pt-PT" sz="3600" b="1" i="0" noProof="1">
                <a:solidFill>
                  <a:srgbClr val="62398E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Disclosures</a:t>
            </a:r>
            <a:endParaRPr lang="pt-PT" sz="3200" b="1" i="0" noProof="1">
              <a:solidFill>
                <a:srgbClr val="62398E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BA4AAF31-6DC7-3CF7-D36B-4CCDDBBFC7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950" y="1885950"/>
            <a:ext cx="11277600" cy="4086225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05621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E54D07D5-8CBB-9852-0006-6C21E0078064}"/>
              </a:ext>
            </a:extLst>
          </p:cNvPr>
          <p:cNvSpPr txBox="1"/>
          <p:nvPr userDrawn="1"/>
        </p:nvSpPr>
        <p:spPr>
          <a:xfrm>
            <a:off x="2790825" y="876300"/>
            <a:ext cx="770572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pt-PT" sz="3600" b="1" i="0" noProof="1">
                <a:solidFill>
                  <a:srgbClr val="62398E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About the speaker</a:t>
            </a:r>
            <a:endParaRPr lang="pt-PT" sz="3200" b="1" i="0" noProof="1">
              <a:solidFill>
                <a:srgbClr val="62398E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34E5F6C-9EBA-FDB2-4DF3-FB427A8D4F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7225" y="2057400"/>
            <a:ext cx="2409825" cy="390525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rgbClr val="002060"/>
                </a:solidFill>
                <a:latin typeface="Arial" panose="020B0604020202020204" pitchFamily="34" charset="0"/>
                <a:ea typeface="Red Hat Display Medium" panose="02010303040201060303" pitchFamily="2" charset="0"/>
                <a:cs typeface="Arial" panose="020B0604020202020204" pitchFamily="34" charset="0"/>
              </a:defRPr>
            </a:lvl1pPr>
          </a:lstStyle>
          <a:p>
            <a:r>
              <a:rPr lang="pt-PT" noProof="1"/>
              <a:t>Please, insert your picture here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A675ECDD-0232-2C15-2B6D-F95D5B2EFD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2264" y="2057400"/>
            <a:ext cx="8197286" cy="3914775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3327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C88970F-FD65-AB4C-BBA2-F33E438616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3191" y="186176"/>
            <a:ext cx="7785209" cy="623449"/>
          </a:xfrm>
        </p:spPr>
        <p:txBody>
          <a:bodyPr anchor="ctr">
            <a:normAutofit/>
          </a:bodyPr>
          <a:lstStyle>
            <a:lvl1pPr marL="95250" indent="0" algn="l">
              <a:buNone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17BEDD61-5DE6-31ED-057C-F3B4A57904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1323975"/>
            <a:ext cx="11563349" cy="4724400"/>
          </a:xfrm>
        </p:spPr>
        <p:txBody>
          <a:bodyPr>
            <a:normAutofit/>
          </a:bodyPr>
          <a:lstStyle>
            <a:lvl1pPr marL="95250" indent="0" algn="l">
              <a:buNone/>
              <a:defRPr sz="20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AC91DEDC-B6EB-63DE-1C95-7DFD51FDCD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6184541"/>
            <a:ext cx="8592205" cy="378184"/>
          </a:xfrm>
        </p:spPr>
        <p:txBody>
          <a:bodyPr>
            <a:normAutofit/>
          </a:bodyPr>
          <a:lstStyle>
            <a:lvl1pPr marL="95250" indent="0" algn="l">
              <a:buNone/>
              <a:defRPr sz="12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75212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B07780-49B7-027A-4E19-66B8F387F0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5275" y="990600"/>
            <a:ext cx="11572875" cy="556260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412045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B07780-49B7-027A-4E19-66B8F387F0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5275" y="990600"/>
            <a:ext cx="11572875" cy="556260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content here</a:t>
            </a:r>
          </a:p>
        </p:txBody>
      </p:sp>
    </p:spTree>
    <p:extLst>
      <p:ext uri="{BB962C8B-B14F-4D97-AF65-F5344CB8AC3E}">
        <p14:creationId xmlns:p14="http://schemas.microsoft.com/office/powerpoint/2010/main" val="69561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B07780-49B7-027A-4E19-66B8F387F0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5275" y="990600"/>
            <a:ext cx="11572875" cy="556260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2003023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7347314C-6C0D-4C19-F185-17BC214F32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3191" y="186176"/>
            <a:ext cx="7785209" cy="623449"/>
          </a:xfrm>
        </p:spPr>
        <p:txBody>
          <a:bodyPr anchor="ctr">
            <a:normAutofit/>
          </a:bodyPr>
          <a:lstStyle>
            <a:lvl1pPr marL="95250" indent="0" algn="l">
              <a:buNone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124AE7-BA8B-C6A9-2CC7-604E171DD1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1323975"/>
            <a:ext cx="11563349" cy="5200650"/>
          </a:xfrm>
        </p:spPr>
        <p:txBody>
          <a:bodyPr>
            <a:normAutofit/>
          </a:bodyPr>
          <a:lstStyle>
            <a:lvl1pPr marL="9525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50745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7347314C-6C0D-4C19-F185-17BC214F32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3191" y="186176"/>
            <a:ext cx="7785209" cy="623449"/>
          </a:xfrm>
        </p:spPr>
        <p:txBody>
          <a:bodyPr anchor="ctr">
            <a:normAutofit/>
          </a:bodyPr>
          <a:lstStyle>
            <a:lvl1pPr marL="95250" indent="0" algn="l">
              <a:buNone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124AE7-BA8B-C6A9-2CC7-604E171DD1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1323975"/>
            <a:ext cx="11563349" cy="5219700"/>
          </a:xfrm>
        </p:spPr>
        <p:txBody>
          <a:bodyPr>
            <a:normAutofit/>
          </a:bodyPr>
          <a:lstStyle>
            <a:lvl1pPr marL="95250" indent="0" algn="l">
              <a:buNone/>
              <a:defRPr sz="20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468443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D8B61ABD-1F70-2977-A382-7713E57591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6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7512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0C4CA03-BDC6-9844-D0D3-EE8C9291B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08ABAC-2924-2DA9-366D-9D80CAE2A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3F6098-FE35-541D-0258-8EBC5ECC2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91069-7EDD-4BBE-837B-6D9FC7C0058A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B4C4DB-EB3F-3439-750B-9484C24765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B0B8E0-E307-CECE-AB04-CE0455667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39305-DA86-49F2-A5B4-92A1A09A55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42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664" r:id="rId7"/>
    <p:sldLayoutId id="2147483666" r:id="rId8"/>
    <p:sldLayoutId id="2147483665" r:id="rId9"/>
    <p:sldLayoutId id="2147483667" r:id="rId10"/>
    <p:sldLayoutId id="2147483668" r:id="rId11"/>
    <p:sldLayoutId id="21474836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318879B4-1DC1-6C9F-7257-083F195C39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BD6EC5-39B5-6623-FF9B-78955EDC7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805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65A11219-C9C9-CD53-3BA9-4F6661A115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191C1B-584E-E4BE-048A-0390A19C66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69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108FC8A9-2494-3956-F1A8-2D12B7F757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73FFBE-AA17-9676-56C1-F916B84FBD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314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9C1D57A-1862-6E9F-B203-56B3C5F9C6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964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1">
            <a:extLst>
              <a:ext uri="{FF2B5EF4-FFF2-40B4-BE49-F238E27FC236}">
                <a16:creationId xmlns:a16="http://schemas.microsoft.com/office/drawing/2014/main" id="{24ABA63A-4082-5296-20C4-0F6C7B1430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198C00-A404-D06C-B54A-CE16BE5384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384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0612BE4-846A-B08E-342E-043E08BAE7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865FF4-A95F-73D0-B1BF-7292152B4E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0664D8-D9A0-E42F-86B3-B78BA8CBA1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670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B2702CFC-CD27-279B-4AB2-323FB8F452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22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3E4C026-355B-4D58-35B6-5566838AC0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196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6FF63BF-98E1-1DE3-15E8-52AC8B9F743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4269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B91662F-14FC-86C4-2627-AC656443AD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11DB64-2DF5-5F12-72D6-6357574DA2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57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6B3A848-F89F-1BF9-D9E4-6DE8532677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41F222-687F-DEEB-1224-A8F049D0C7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075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32068E83-925F-AA74-F864-CE5484465E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10674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Red Hat Display</vt:lpstr>
      <vt:lpstr>Red Hat Display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Carolina Bogéa</dc:creator>
  <cp:lastModifiedBy>Rachel Leite</cp:lastModifiedBy>
  <cp:revision>2</cp:revision>
  <dcterms:created xsi:type="dcterms:W3CDTF">2025-08-06T12:50:55Z</dcterms:created>
  <dcterms:modified xsi:type="dcterms:W3CDTF">2025-08-06T14:23:58Z</dcterms:modified>
</cp:coreProperties>
</file>