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57A3"/>
    <a:srgbClr val="203C86"/>
    <a:srgbClr val="FBCD44"/>
    <a:srgbClr val="A71C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70"/>
    <p:restoredTop sz="94762"/>
  </p:normalViewPr>
  <p:slideViewPr>
    <p:cSldViewPr snapToGrid="0" snapToObjects="1">
      <p:cViewPr varScale="1">
        <p:scale>
          <a:sx n="78" d="100"/>
          <a:sy n="78" d="100"/>
        </p:scale>
        <p:origin x="749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8A4E52-190D-C441-B6EC-5051771D0B16}" type="datetimeFigureOut">
              <a:rPr lang="en-GB" smtClean="0"/>
              <a:t>05/01/2023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F58631-BFA0-E64B-850B-D65A23D890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34618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701D0-35B4-284B-A8C9-BF97D414A7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9B639D-501F-724D-B44B-98406704F0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869D0F-0A8B-714B-B651-B43A47250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4D24E-32DF-884D-BC84-698AF2751630}" type="datetimeFigureOut">
              <a:rPr lang="en-GB" smtClean="0"/>
              <a:t>05/01/2023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9A0A42-E7B0-5B4C-9EDA-FB869240D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0FAAD2-3BF3-1E4E-81FF-E1C1F5A78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CA4D9-04C7-044E-A906-2A0A98970C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4309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E8384-7420-7D46-B736-FFA51099C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734A6-D808-094C-A782-A7838A51E6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F60FC6-2ED1-804C-A9D6-714CE89EB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4D24E-32DF-884D-BC84-698AF2751630}" type="datetimeFigureOut">
              <a:rPr lang="en-GB" smtClean="0"/>
              <a:t>05/01/2023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DB87DE-EB7F-CE44-9898-F8D809774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3C6A88-2253-134C-9474-E04A8BB2E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CA4D9-04C7-044E-A906-2A0A98970C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7584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16191-8DBA-A14F-ADF2-5E2FC0948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AC7380-D0DD-094B-879D-8B4FB35ABD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F68F5D-B028-6040-BD61-51534A967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4D24E-32DF-884D-BC84-698AF2751630}" type="datetimeFigureOut">
              <a:rPr lang="en-GB" smtClean="0"/>
              <a:t>05/01/2023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CFA887-E104-4142-8EE6-2A24D453D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4439CA-82B0-3041-B430-805700B11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CA4D9-04C7-044E-A906-2A0A98970C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3929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6461C-FCDD-8646-9E7E-ABF8CC156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98D200-673F-1B40-AB86-2CD5421E96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B68A63-FAE3-FD46-A8D3-BA19E717ED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6EAB28-A14B-2D4A-936C-0441AE007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4D24E-32DF-884D-BC84-698AF2751630}" type="datetimeFigureOut">
              <a:rPr lang="en-GB" smtClean="0"/>
              <a:t>05/01/2023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5E2CBB-E86C-334E-867A-D07AA5177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A84F42-EF85-964E-903F-838BC6CE0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CA4D9-04C7-044E-A906-2A0A98970C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6126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914AC-799E-F243-9A1C-C6F0C881F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8DB511-753A-1142-9E4C-AF0C2C25A1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4F83F1-F7E1-D74D-9BFB-9CCC30D8D0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08AF1D-CDC9-984D-A805-0A7AB1A5D5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D6B500-9CA4-9840-8DED-B7B5E0A7A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287B017-98C8-C242-85E1-FDD765DAD1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4D24E-32DF-884D-BC84-698AF2751630}" type="datetimeFigureOut">
              <a:rPr lang="en-GB" smtClean="0"/>
              <a:t>05/01/2023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F031B31-5857-E047-AF4C-26398B19E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972127-2E01-CB47-9493-E9A6E3363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CA4D9-04C7-044E-A906-2A0A98970C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1035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3DEC2-7AB1-D94A-B415-A7FE98C6A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57F430-1788-2142-AAF0-BEB90A6C6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4D24E-32DF-884D-BC84-698AF2751630}" type="datetimeFigureOut">
              <a:rPr lang="en-GB" smtClean="0"/>
              <a:t>05/01/2023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42E246-74E8-D84A-B820-E6767ACAD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4EA49F-C32E-6949-BEA9-16523619F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CA4D9-04C7-044E-A906-2A0A98970C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1871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9768710-7092-2E4A-BA33-EDBABE1C6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4D24E-32DF-884D-BC84-698AF2751630}" type="datetimeFigureOut">
              <a:rPr lang="en-GB" smtClean="0"/>
              <a:t>05/01/2023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6D3F45-57F3-C943-B7E3-ABB1714B3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12B0DC-3DC2-ED42-AB66-D1C60A0B5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CA4D9-04C7-044E-A906-2A0A98970C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1079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1522A-7DC2-1944-892A-778A960C1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1B5225-417B-DC4C-AF47-4C79E2DED5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D517F3-60ED-FF42-A0C9-F6BF66D44A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BB0FCB-9B34-FB45-B39F-FF3CE40F69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4D24E-32DF-884D-BC84-698AF2751630}" type="datetimeFigureOut">
              <a:rPr lang="en-GB" smtClean="0"/>
              <a:t>05/01/2023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A780E1-FA96-6644-9382-E11CDDF09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8BD392-E219-D94F-AEB7-404499C73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CA4D9-04C7-044E-A906-2A0A98970C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2246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81DDC-7ACE-704E-B50B-F217655D4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694CF86-C3D5-244F-A550-62F823C4B3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920DE1-B03F-CA43-A7EE-59CD9BC2F1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8071B6-141A-7E4E-A0B5-DE79B2DA70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4D24E-32DF-884D-BC84-698AF2751630}" type="datetimeFigureOut">
              <a:rPr lang="en-GB" smtClean="0"/>
              <a:t>05/01/2023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185B43-F951-D44E-8E78-6F38B074B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FF15A1-31C9-E84F-95B7-3E41476CC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CA4D9-04C7-044E-A906-2A0A98970C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1054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5836A-B5ED-EA44-8449-E9D6AD5BC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1DA795-97B4-9C41-B151-EA4194DFED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D05AF8-FAAE-3342-908B-497374F34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4D24E-32DF-884D-BC84-698AF2751630}" type="datetimeFigureOut">
              <a:rPr lang="en-GB" smtClean="0"/>
              <a:t>05/01/2023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AAA53C-5BD4-254A-95A3-F2783C79D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7FF9DC-3209-AF44-83F5-03DE1122F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CA4D9-04C7-044E-A906-2A0A98970C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4653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0B72536-1399-BE44-8115-7A8134E89D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C667E9-DDE3-1344-9DF6-3422F354A9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50CCDD-1FFC-5B49-98D2-8521E4008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4D24E-32DF-884D-BC84-698AF2751630}" type="datetimeFigureOut">
              <a:rPr lang="en-GB" smtClean="0"/>
              <a:t>05/01/2023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21EBE0-E5BA-BF42-BC39-AEE6CF175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172B3F-BC1B-D24A-A5A3-95D3ACE06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CA4D9-04C7-044E-A906-2A0A98970C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9674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2872341-A83C-3C45-8B73-AAFC1765A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A0C0CD-AF11-5A4A-9F6B-E3BC70698E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90BACB-FC8A-494B-B53B-BD9C520D13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4D24E-32DF-884D-BC84-698AF2751630}" type="datetimeFigureOut">
              <a:rPr lang="en-GB" smtClean="0"/>
              <a:t>05/01/2023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3253A3-57E7-CB41-9B94-4767F87F15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F0C694-86E7-AD4F-A0BD-D9B07B4077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BCA4D9-04C7-044E-A906-2A0A98970C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7959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6CAB0BB-43A9-7743-B717-880E88B3988A}"/>
              </a:ext>
            </a:extLst>
          </p:cNvPr>
          <p:cNvSpPr txBox="1"/>
          <p:nvPr/>
        </p:nvSpPr>
        <p:spPr>
          <a:xfrm>
            <a:off x="10237862" y="6241691"/>
            <a:ext cx="14784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bg1"/>
                </a:solidFill>
                <a:latin typeface="Noto Sans" panose="020B0502040504020204" pitchFamily="34" charset="0"/>
              </a:rPr>
              <a:t>[</a:t>
            </a:r>
            <a:r>
              <a:rPr lang="en-GB" sz="1600" dirty="0">
                <a:solidFill>
                  <a:schemeClr val="bg1"/>
                </a:solidFill>
                <a:latin typeface="Noto Sans" panose="020B0502040504020204" pitchFamily="34" charset="0"/>
              </a:rPr>
              <a:t>date</a:t>
            </a:r>
            <a:r>
              <a:rPr lang="en-GB" sz="1200" dirty="0">
                <a:solidFill>
                  <a:schemeClr val="bg1"/>
                </a:solidFill>
                <a:latin typeface="Noto Sans" panose="020B0502040504020204" pitchFamily="34" charset="0"/>
              </a:rPr>
              <a:t>]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3F1E02-35A2-C244-B5E4-9053D96B887F}"/>
              </a:ext>
            </a:extLst>
          </p:cNvPr>
          <p:cNvSpPr txBox="1"/>
          <p:nvPr/>
        </p:nvSpPr>
        <p:spPr>
          <a:xfrm>
            <a:off x="2871019" y="609639"/>
            <a:ext cx="72891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  <a:latin typeface="Montserrat"/>
              </a:rPr>
              <a:t>[Presenter name]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B38CB74-8F4D-4DA8-ACC4-C81E044F20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8748218"/>
              </p:ext>
            </p:extLst>
          </p:nvPr>
        </p:nvGraphicFramePr>
        <p:xfrm>
          <a:off x="796414" y="1293198"/>
          <a:ext cx="10844980" cy="48716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3331">
                  <a:extLst>
                    <a:ext uri="{9D8B030D-6E8A-4147-A177-3AD203B41FA5}">
                      <a16:colId xmlns:a16="http://schemas.microsoft.com/office/drawing/2014/main" val="3336824067"/>
                    </a:ext>
                  </a:extLst>
                </a:gridCol>
                <a:gridCol w="7941649">
                  <a:extLst>
                    <a:ext uri="{9D8B030D-6E8A-4147-A177-3AD203B41FA5}">
                      <a16:colId xmlns:a16="http://schemas.microsoft.com/office/drawing/2014/main" val="2687649560"/>
                    </a:ext>
                  </a:extLst>
                </a:gridCol>
              </a:tblGrid>
              <a:tr h="53611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Montserrat"/>
                        </a:rPr>
                        <a:t>Potential</a:t>
                      </a:r>
                      <a:r>
                        <a:rPr lang="en-US" sz="1400" baseline="0" dirty="0">
                          <a:latin typeface="Montserrat"/>
                        </a:rPr>
                        <a:t> COI</a:t>
                      </a:r>
                      <a:endParaRPr lang="en-US" sz="1400" dirty="0">
                        <a:latin typeface="Montserrat"/>
                      </a:endParaRPr>
                    </a:p>
                    <a:p>
                      <a:endParaRPr lang="en-US" sz="1100" dirty="0">
                        <a:solidFill>
                          <a:srgbClr val="203C86"/>
                        </a:solidFill>
                        <a:latin typeface="Montserrat"/>
                      </a:endParaRPr>
                    </a:p>
                  </a:txBody>
                  <a:tcPr>
                    <a:solidFill>
                      <a:srgbClr val="1957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>
                          <a:latin typeface="Montserrat"/>
                        </a:rPr>
                        <a:t>Organisation</a:t>
                      </a:r>
                      <a:endParaRPr lang="en-US" sz="1200" dirty="0">
                        <a:latin typeface="Montserrat"/>
                      </a:endParaRPr>
                    </a:p>
                    <a:p>
                      <a:endParaRPr lang="en-US" sz="1100" dirty="0">
                        <a:latin typeface="Montserrat"/>
                      </a:endParaRPr>
                    </a:p>
                  </a:txBody>
                  <a:tcPr>
                    <a:solidFill>
                      <a:srgbClr val="1957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9282982"/>
                  </a:ext>
                </a:extLst>
              </a:tr>
              <a:tr h="5827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Montserrat"/>
                        </a:rPr>
                        <a:t>Advisory</a:t>
                      </a:r>
                      <a:r>
                        <a:rPr lang="en-US" sz="1200" baseline="0" dirty="0">
                          <a:latin typeface="Montserrat"/>
                        </a:rPr>
                        <a:t> Boards</a:t>
                      </a:r>
                      <a:endParaRPr lang="en-US" sz="1200" dirty="0">
                        <a:latin typeface="Montserrat"/>
                      </a:endParaRPr>
                    </a:p>
                    <a:p>
                      <a:endParaRPr lang="en-US" sz="1200" dirty="0">
                        <a:latin typeface="Montserra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Montserrat"/>
                        </a:rPr>
                        <a:t>[list all]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8741165"/>
                  </a:ext>
                </a:extLst>
              </a:tr>
              <a:tr h="5827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Montserrat"/>
                        </a:rPr>
                        <a:t>Speaker / Speakers Boards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Montserrat"/>
                        </a:rPr>
                        <a:t>[list all]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744931"/>
                  </a:ext>
                </a:extLst>
              </a:tr>
              <a:tr h="5827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Montserrat"/>
                        </a:rPr>
                        <a:t>Consultant</a:t>
                      </a:r>
                      <a:r>
                        <a:rPr lang="en-US" sz="1200" baseline="0" dirty="0">
                          <a:latin typeface="Montserrat"/>
                        </a:rPr>
                        <a:t> </a:t>
                      </a:r>
                      <a:endParaRPr lang="en-US" sz="1200" dirty="0">
                        <a:latin typeface="Montserrat"/>
                      </a:endParaRPr>
                    </a:p>
                    <a:p>
                      <a:endParaRPr lang="en-US" sz="1200" dirty="0">
                        <a:latin typeface="Montserra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Montserrat"/>
                        </a:rPr>
                        <a:t>[list all]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3746901"/>
                  </a:ext>
                </a:extLst>
              </a:tr>
              <a:tr h="83913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Montserrat"/>
                        </a:rPr>
                        <a:t>Grant</a:t>
                      </a:r>
                      <a:r>
                        <a:rPr lang="en-US" sz="1200" baseline="0" dirty="0">
                          <a:latin typeface="Montserrat"/>
                        </a:rPr>
                        <a:t> support for research or education</a:t>
                      </a:r>
                      <a:endParaRPr lang="en-US" sz="1200" dirty="0">
                        <a:latin typeface="Montserra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Montserrat"/>
                        </a:rPr>
                        <a:t>[list all]</a:t>
                      </a:r>
                    </a:p>
                    <a:p>
                      <a:endParaRPr lang="en-US" sz="1200" dirty="0">
                        <a:latin typeface="Montserra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626144"/>
                  </a:ext>
                </a:extLst>
              </a:tr>
              <a:tr h="5827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Montserrat"/>
                        </a:rPr>
                        <a:t>Editorial Board</a:t>
                      </a:r>
                    </a:p>
                    <a:p>
                      <a:endParaRPr lang="en-US" sz="1200" dirty="0">
                        <a:latin typeface="Montserra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Montserrat"/>
                        </a:rPr>
                        <a:t>[list all]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002615"/>
                  </a:ext>
                </a:extLst>
              </a:tr>
              <a:tr h="5827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aseline="0" dirty="0">
                          <a:latin typeface="Montserrat"/>
                        </a:rPr>
                        <a:t>Author royalties</a:t>
                      </a:r>
                      <a:endParaRPr lang="en-US" sz="1200" dirty="0">
                        <a:latin typeface="Montserrat"/>
                      </a:endParaRPr>
                    </a:p>
                    <a:p>
                      <a:endParaRPr lang="en-US" sz="1200" dirty="0">
                        <a:latin typeface="Montserra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Montserrat"/>
                        </a:rPr>
                        <a:t>[list all]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270363"/>
                  </a:ext>
                </a:extLst>
              </a:tr>
              <a:tr h="582730">
                <a:tc>
                  <a:txBody>
                    <a:bodyPr/>
                    <a:lstStyle/>
                    <a:p>
                      <a:r>
                        <a:rPr lang="en-US" sz="1200">
                          <a:latin typeface="Montserrat"/>
                        </a:rPr>
                        <a:t>Other</a:t>
                      </a:r>
                      <a:endParaRPr lang="en-US" sz="1200" dirty="0">
                        <a:latin typeface="Montserra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Montserrat"/>
                        </a:rPr>
                        <a:t>List all]</a:t>
                      </a:r>
                      <a:endParaRPr lang="en-US" sz="1200" dirty="0">
                        <a:latin typeface="Montserra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276365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ED044E51-B10D-4F4A-8414-8E942E6B02CB}"/>
              </a:ext>
            </a:extLst>
          </p:cNvPr>
          <p:cNvSpPr txBox="1"/>
          <p:nvPr/>
        </p:nvSpPr>
        <p:spPr>
          <a:xfrm>
            <a:off x="705488" y="6257080"/>
            <a:ext cx="56854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Noto Sans" panose="020B0502040504020204" pitchFamily="34" charset="0"/>
              </a:rPr>
              <a:t>Bolded disclosures are particularly relevant to this presentation</a:t>
            </a:r>
          </a:p>
        </p:txBody>
      </p:sp>
    </p:spTree>
    <p:extLst>
      <p:ext uri="{BB962C8B-B14F-4D97-AF65-F5344CB8AC3E}">
        <p14:creationId xmlns:p14="http://schemas.microsoft.com/office/powerpoint/2010/main" val="29883490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</TotalTime>
  <Words>63</Words>
  <Application>Microsoft Office PowerPoint</Application>
  <PresentationFormat>Widescreen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Montserrat</vt:lpstr>
      <vt:lpstr>Noto Sans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Shaun Heath</dc:creator>
  <cp:lastModifiedBy>Carol Taylor</cp:lastModifiedBy>
  <cp:revision>25</cp:revision>
  <dcterms:created xsi:type="dcterms:W3CDTF">2020-05-21T10:53:34Z</dcterms:created>
  <dcterms:modified xsi:type="dcterms:W3CDTF">2023-01-05T10:36:03Z</dcterms:modified>
</cp:coreProperties>
</file>