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4" name="Shape 184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2.pn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2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Capa (opção 1)">
    <p:bg>
      <p:bgPr>
        <a:gradFill flip="none" rotWithShape="1">
          <a:gsLst>
            <a:gs pos="0">
              <a:srgbClr val="2355B4"/>
            </a:gs>
            <a:gs pos="100000">
              <a:srgbClr val="0D2566"/>
            </a:gs>
          </a:gsLst>
          <a:lin ang="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" descr="Imagem"/>
          <p:cNvPicPr>
            <a:picLocks noChangeAspect="1"/>
          </p:cNvPicPr>
          <p:nvPr/>
        </p:nvPicPr>
        <p:blipFill>
          <a:blip r:embed="rId2">
            <a:alphaModFix amt="27129"/>
            <a:extLst/>
          </a:blip>
          <a:stretch>
            <a:fillRect/>
          </a:stretch>
        </p:blipFill>
        <p:spPr>
          <a:xfrm>
            <a:off x="-99760" y="-56114"/>
            <a:ext cx="24583520" cy="13828228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Título da Apresentação"/>
          <p:cNvSpPr txBox="1"/>
          <p:nvPr>
            <p:ph type="title" hasCustomPrompt="1"/>
          </p:nvPr>
        </p:nvSpPr>
        <p:spPr>
          <a:xfrm>
            <a:off x="1778000" y="6113035"/>
            <a:ext cx="20828000" cy="2850946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2F2F2"/>
                </a:solidFill>
              </a:defRPr>
            </a:lvl1pPr>
          </a:lstStyle>
          <a:p>
            <a:pPr/>
            <a:r>
              <a:t>Título da Apresentação</a:t>
            </a:r>
          </a:p>
        </p:txBody>
      </p:sp>
      <p:pic>
        <p:nvPicPr>
          <p:cNvPr id="15" name="Imagem" descr="Imagem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290557" y="1550222"/>
            <a:ext cx="5802887" cy="3435727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Autoria"/>
          <p:cNvSpPr txBox="1"/>
          <p:nvPr>
            <p:ph type="body" sz="quarter" idx="21" hasCustomPrompt="1"/>
          </p:nvPr>
        </p:nvSpPr>
        <p:spPr>
          <a:xfrm>
            <a:off x="8166414" y="9785485"/>
            <a:ext cx="8051171" cy="636979"/>
          </a:xfrm>
          <a:prstGeom prst="rect">
            <a:avLst/>
          </a:prstGeom>
        </p:spPr>
        <p:txBody>
          <a:bodyPr lIns="45719" tIns="45719" rIns="45719" bIns="45719" anchor="t"/>
          <a:lstStyle>
            <a:lvl1pPr marL="0" indent="0" algn="ctr">
              <a:spcBef>
                <a:spcPts val="0"/>
              </a:spcBef>
              <a:buSzTx/>
              <a:buNone/>
              <a:defRPr sz="3500">
                <a:solidFill>
                  <a:srgbClr val="F2F2F2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Autoria</a:t>
            </a:r>
          </a:p>
        </p:txBody>
      </p:sp>
      <p:sp>
        <p:nvSpPr>
          <p:cNvPr id="17" name="Títulos e Cargos"/>
          <p:cNvSpPr txBox="1"/>
          <p:nvPr>
            <p:ph type="body" sz="quarter" idx="22"/>
          </p:nvPr>
        </p:nvSpPr>
        <p:spPr>
          <a:xfrm>
            <a:off x="8166414" y="10454351"/>
            <a:ext cx="8051171" cy="636979"/>
          </a:xfrm>
          <a:prstGeom prst="rect">
            <a:avLst/>
          </a:prstGeom>
        </p:spPr>
        <p:txBody>
          <a:bodyPr lIns="45719" tIns="45719" rIns="45719" bIns="45719" anchor="t"/>
          <a:lstStyle>
            <a:lvl1pPr marL="0" indent="0" algn="ctr">
              <a:spcBef>
                <a:spcPts val="0"/>
              </a:spcBef>
              <a:buSzTx/>
              <a:buNone/>
              <a:defRPr sz="2000">
                <a:solidFill>
                  <a:srgbClr val="F2F2F2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Títulos e Cargos</a:t>
            </a:r>
          </a:p>
        </p:txBody>
      </p:sp>
      <p:sp>
        <p:nvSpPr>
          <p:cNvPr id="18" name="Número do Slide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>
            <a:lvl1pPr algn="ctr">
              <a:defRPr sz="24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apa (opção 2)">
    <p:bg>
      <p:bgPr>
        <a:gradFill flip="none" rotWithShape="1">
          <a:gsLst>
            <a:gs pos="0">
              <a:srgbClr val="2355B4"/>
            </a:gs>
            <a:gs pos="100000">
              <a:srgbClr val="0D2566"/>
            </a:gs>
          </a:gsLst>
          <a:lin ang="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m" descr="Imagem"/>
          <p:cNvPicPr>
            <a:picLocks noChangeAspect="1"/>
          </p:cNvPicPr>
          <p:nvPr/>
        </p:nvPicPr>
        <p:blipFill>
          <a:blip r:embed="rId2">
            <a:alphaModFix amt="48794"/>
            <a:extLst/>
          </a:blip>
          <a:stretch>
            <a:fillRect/>
          </a:stretch>
        </p:blipFill>
        <p:spPr>
          <a:xfrm>
            <a:off x="-9914245" y="-2647206"/>
            <a:ext cx="39344601" cy="26345165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Título da Apresentação"/>
          <p:cNvSpPr txBox="1"/>
          <p:nvPr>
            <p:ph type="title" hasCustomPrompt="1"/>
          </p:nvPr>
        </p:nvSpPr>
        <p:spPr>
          <a:xfrm>
            <a:off x="1778000" y="6113035"/>
            <a:ext cx="20828000" cy="2850946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2F2F2"/>
                </a:solidFill>
              </a:defRPr>
            </a:lvl1pPr>
          </a:lstStyle>
          <a:p>
            <a:pPr/>
            <a:r>
              <a:t>Título da Apresentação</a:t>
            </a:r>
          </a:p>
        </p:txBody>
      </p:sp>
      <p:pic>
        <p:nvPicPr>
          <p:cNvPr id="27" name="Imagem" descr="Imagem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290557" y="1550222"/>
            <a:ext cx="5802887" cy="3435727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Autoria"/>
          <p:cNvSpPr txBox="1"/>
          <p:nvPr>
            <p:ph type="body" sz="quarter" idx="21" hasCustomPrompt="1"/>
          </p:nvPr>
        </p:nvSpPr>
        <p:spPr>
          <a:xfrm>
            <a:off x="8166414" y="9785485"/>
            <a:ext cx="8051171" cy="636979"/>
          </a:xfrm>
          <a:prstGeom prst="rect">
            <a:avLst/>
          </a:prstGeom>
        </p:spPr>
        <p:txBody>
          <a:bodyPr lIns="45719" tIns="45719" rIns="45719" bIns="45719" anchor="t"/>
          <a:lstStyle>
            <a:lvl1pPr marL="0" indent="0" algn="ctr">
              <a:spcBef>
                <a:spcPts val="0"/>
              </a:spcBef>
              <a:buSzTx/>
              <a:buNone/>
              <a:defRPr sz="3500">
                <a:solidFill>
                  <a:srgbClr val="F2F2F2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Autoria</a:t>
            </a:r>
          </a:p>
        </p:txBody>
      </p:sp>
      <p:sp>
        <p:nvSpPr>
          <p:cNvPr id="29" name="Títulos e Cargos"/>
          <p:cNvSpPr txBox="1"/>
          <p:nvPr>
            <p:ph type="body" sz="quarter" idx="22"/>
          </p:nvPr>
        </p:nvSpPr>
        <p:spPr>
          <a:xfrm>
            <a:off x="8166414" y="10454351"/>
            <a:ext cx="8051171" cy="636979"/>
          </a:xfrm>
          <a:prstGeom prst="rect">
            <a:avLst/>
          </a:prstGeom>
        </p:spPr>
        <p:txBody>
          <a:bodyPr lIns="45719" tIns="45719" rIns="45719" bIns="45719" anchor="t"/>
          <a:lstStyle>
            <a:lvl1pPr marL="0" indent="0" algn="ctr">
              <a:spcBef>
                <a:spcPts val="0"/>
              </a:spcBef>
              <a:buSzTx/>
              <a:buNone/>
              <a:defRPr sz="2000">
                <a:solidFill>
                  <a:srgbClr val="F2F2F2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Títulos e Cargos</a:t>
            </a:r>
          </a:p>
        </p:txBody>
      </p:sp>
      <p:sp>
        <p:nvSpPr>
          <p:cNvPr id="30" name="Número do Slide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>
            <a:lvl1pPr algn="ctr">
              <a:defRPr sz="24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F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Imagem" descr="Imagem"/>
          <p:cNvPicPr>
            <a:picLocks noChangeAspect="1"/>
          </p:cNvPicPr>
          <p:nvPr/>
        </p:nvPicPr>
        <p:blipFill>
          <a:blip r:embed="rId2">
            <a:alphaModFix amt="50000"/>
            <a:extLst/>
          </a:blip>
          <a:stretch>
            <a:fillRect/>
          </a:stretch>
        </p:blipFill>
        <p:spPr>
          <a:xfrm rot="5400000">
            <a:off x="8957915" y="-435408"/>
            <a:ext cx="6468170" cy="24555206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Vista de praia e mar de uma duna de areia com grama"/>
          <p:cNvSpPr/>
          <p:nvPr>
            <p:ph type="pic" idx="21"/>
          </p:nvPr>
        </p:nvSpPr>
        <p:spPr>
          <a:xfrm>
            <a:off x="3125968" y="-393700"/>
            <a:ext cx="18135601" cy="12090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exto do Título"/>
          <p:cNvSpPr txBox="1"/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Texto do Título</a:t>
            </a:r>
          </a:p>
        </p:txBody>
      </p:sp>
      <p:sp>
        <p:nvSpPr>
          <p:cNvPr id="40" name="Nível de Corpo Um…"/>
          <p:cNvSpPr txBox="1"/>
          <p:nvPr/>
        </p:nvSpPr>
        <p:spPr>
          <a:xfrm>
            <a:off x="635000" y="11442700"/>
            <a:ext cx="23114000" cy="158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 defTabSz="330200">
              <a:defRPr b="0" sz="2160">
                <a:solidFill>
                  <a:srgbClr val="181818"/>
                </a:solidFill>
              </a:defRPr>
            </a:lvl1pPr>
            <a:lvl2pPr indent="0" defTabSz="330200">
              <a:defRPr b="0" sz="2160">
                <a:solidFill>
                  <a:srgbClr val="181818"/>
                </a:solidFill>
              </a:defRPr>
            </a:lvl2pPr>
            <a:lvl3pPr indent="0" defTabSz="330200">
              <a:defRPr b="0" sz="2160">
                <a:solidFill>
                  <a:srgbClr val="181818"/>
                </a:solidFill>
              </a:defRPr>
            </a:lvl3pPr>
            <a:lvl4pPr indent="0" defTabSz="330200">
              <a:defRPr b="0" sz="2160">
                <a:solidFill>
                  <a:srgbClr val="181818"/>
                </a:solidFill>
              </a:defRPr>
            </a:lvl4pPr>
            <a:lvl5pPr indent="0" defTabSz="330200">
              <a:defRPr b="0" sz="2160">
                <a:solidFill>
                  <a:srgbClr val="181818"/>
                </a:solidFill>
              </a:defRPr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1" name="Número do Slide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>
            <a:lvl1pPr algn="ctr">
              <a:defRPr sz="24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ítulo - Centro">
    <p:bg>
      <p:bgPr>
        <a:gradFill flip="none" rotWithShape="1">
          <a:gsLst>
            <a:gs pos="0">
              <a:srgbClr val="2355B4"/>
            </a:gs>
            <a:gs pos="100000">
              <a:srgbClr val="0D2566"/>
            </a:gs>
          </a:gsLst>
          <a:lin ang="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Imagem" descr="Imagem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612770" y="-3000072"/>
            <a:ext cx="13538815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9" name="Imagem" descr="Imagem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12820865"/>
            <a:ext cx="24384000" cy="892878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Número do Slide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>
            <a:lvl1pPr algn="ctr">
              <a:defRPr sz="24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F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o do Título"/>
          <p:cNvSpPr txBox="1"/>
          <p:nvPr>
            <p:ph type="title"/>
          </p:nvPr>
        </p:nvSpPr>
        <p:spPr>
          <a:xfrm>
            <a:off x="1651000" y="947502"/>
            <a:ext cx="10223500" cy="3895879"/>
          </a:xfrm>
          <a:prstGeom prst="rect">
            <a:avLst/>
          </a:prstGeom>
        </p:spPr>
        <p:txBody>
          <a:bodyPr anchor="b"/>
          <a:lstStyle>
            <a:lvl1pPr algn="l">
              <a:defRPr sz="8400"/>
            </a:lvl1pPr>
          </a:lstStyle>
          <a:p>
            <a:pPr/>
            <a:r>
              <a:t>Texto do Título</a:t>
            </a:r>
          </a:p>
        </p:txBody>
      </p:sp>
      <p:sp>
        <p:nvSpPr>
          <p:cNvPr id="58" name="Nível de Corpo Um…"/>
          <p:cNvSpPr txBox="1"/>
          <p:nvPr>
            <p:ph type="body" sz="quarter" idx="1"/>
          </p:nvPr>
        </p:nvSpPr>
        <p:spPr>
          <a:xfrm>
            <a:off x="1651000" y="4868780"/>
            <a:ext cx="10223500" cy="5727701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5400">
                <a:solidFill>
                  <a:srgbClr val="181818"/>
                </a:solidFill>
              </a:defRPr>
            </a:lvl1pPr>
            <a:lvl2pPr marL="0" indent="0">
              <a:spcBef>
                <a:spcPts val="0"/>
              </a:spcBef>
              <a:buSzTx/>
              <a:buNone/>
              <a:defRPr sz="5400">
                <a:solidFill>
                  <a:srgbClr val="181818"/>
                </a:solidFill>
              </a:defRPr>
            </a:lvl2pPr>
            <a:lvl3pPr marL="0" indent="0">
              <a:spcBef>
                <a:spcPts val="0"/>
              </a:spcBef>
              <a:buSzTx/>
              <a:buNone/>
              <a:defRPr sz="5400">
                <a:solidFill>
                  <a:srgbClr val="181818"/>
                </a:solidFill>
              </a:defRPr>
            </a:lvl3pPr>
            <a:lvl4pPr marL="0" indent="0">
              <a:spcBef>
                <a:spcPts val="0"/>
              </a:spcBef>
              <a:buSzTx/>
              <a:buNone/>
              <a:defRPr sz="5400">
                <a:solidFill>
                  <a:srgbClr val="181818"/>
                </a:solidFill>
              </a:defRPr>
            </a:lvl4pPr>
            <a:lvl5pPr marL="0" indent="0">
              <a:spcBef>
                <a:spcPts val="0"/>
              </a:spcBef>
              <a:buSzTx/>
              <a:buNone/>
              <a:defRPr sz="5400">
                <a:solidFill>
                  <a:srgbClr val="181818"/>
                </a:solidFill>
              </a:defRPr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pic>
        <p:nvPicPr>
          <p:cNvPr id="59" name="Imagem" descr="Imagem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241121" y="463427"/>
            <a:ext cx="5649469" cy="5723396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Garça sobrevoando uma praia com uma cerca baixa à frente"/>
          <p:cNvSpPr/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pic>
        <p:nvPicPr>
          <p:cNvPr id="61" name="Imagem" descr="Imagem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12820100"/>
            <a:ext cx="24384000" cy="892878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Número do Slide"/>
          <p:cNvSpPr txBox="1"/>
          <p:nvPr>
            <p:ph type="sldNum" sz="quarter" idx="2"/>
          </p:nvPr>
        </p:nvSpPr>
        <p:spPr>
          <a:xfrm>
            <a:off x="23761598" y="13081000"/>
            <a:ext cx="368504" cy="374370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- Sup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70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ítulo e Marca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Imagem" descr="Imagem"/>
          <p:cNvPicPr>
            <a:picLocks noChangeAspect="1"/>
          </p:cNvPicPr>
          <p:nvPr/>
        </p:nvPicPr>
        <p:blipFill>
          <a:blip r:embed="rId2">
            <a:alphaModFix amt="50000"/>
            <a:extLst/>
          </a:blip>
          <a:stretch>
            <a:fillRect/>
          </a:stretch>
        </p:blipFill>
        <p:spPr>
          <a:xfrm>
            <a:off x="11612773" y="-3000072"/>
            <a:ext cx="13538809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79" name="Nível de Corpo Um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181818"/>
                </a:solidFill>
              </a:defRPr>
            </a:lvl1pPr>
            <a:lvl2pPr>
              <a:defRPr sz="4800">
                <a:solidFill>
                  <a:srgbClr val="181818"/>
                </a:solidFill>
              </a:defRPr>
            </a:lvl2pPr>
            <a:lvl3pPr>
              <a:defRPr sz="4800">
                <a:solidFill>
                  <a:srgbClr val="181818"/>
                </a:solidFill>
              </a:defRPr>
            </a:lvl3pPr>
            <a:lvl4pPr>
              <a:defRPr sz="4800">
                <a:solidFill>
                  <a:srgbClr val="181818"/>
                </a:solidFill>
              </a:defRPr>
            </a:lvl4pPr>
            <a:lvl5pPr>
              <a:defRPr sz="4800">
                <a:solidFill>
                  <a:srgbClr val="181818"/>
                </a:solidFill>
              </a:defRPr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pic>
        <p:nvPicPr>
          <p:cNvPr id="80" name="Imagem" descr="Imagem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12820100"/>
            <a:ext cx="24384000" cy="892878"/>
          </a:xfrm>
          <a:prstGeom prst="rect">
            <a:avLst/>
          </a:prstGeom>
          <a:ln w="12700">
            <a:miter lim="400000"/>
          </a:ln>
        </p:spPr>
      </p:pic>
      <p:sp>
        <p:nvSpPr>
          <p:cNvPr id="81" name="Número do Slide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>
            <a:lvl1pPr algn="ctr">
              <a:defRPr sz="24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ítulo, Marcadores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Imagem" descr="Imagem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568107" y="1531276"/>
            <a:ext cx="4382302" cy="4439647"/>
          </a:xfrm>
          <a:prstGeom prst="rect">
            <a:avLst/>
          </a:prstGeom>
          <a:ln w="12700">
            <a:miter lim="400000"/>
          </a:ln>
        </p:spPr>
      </p:pic>
      <p:sp>
        <p:nvSpPr>
          <p:cNvPr id="89" name="Trilha de areia entre duas colinas rumo ao oceano"/>
          <p:cNvSpPr/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0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Texto do Título</a:t>
            </a:r>
          </a:p>
        </p:txBody>
      </p:sp>
      <p:sp>
        <p:nvSpPr>
          <p:cNvPr id="91" name="Nível de Corpo Um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>
                <a:solidFill>
                  <a:srgbClr val="181818"/>
                </a:solidFill>
              </a:defRPr>
            </a:lvl1pPr>
            <a:lvl2pPr marL="1117600" indent="-558800">
              <a:spcBef>
                <a:spcPts val="4500"/>
              </a:spcBef>
              <a:defRPr sz="3800">
                <a:solidFill>
                  <a:srgbClr val="181818"/>
                </a:solidFill>
              </a:defRPr>
            </a:lvl2pPr>
            <a:lvl3pPr marL="1676400" indent="-558800">
              <a:spcBef>
                <a:spcPts val="4500"/>
              </a:spcBef>
              <a:defRPr sz="3800">
                <a:solidFill>
                  <a:srgbClr val="181818"/>
                </a:solidFill>
              </a:defRPr>
            </a:lvl3pPr>
            <a:lvl4pPr marL="2235200" indent="-558800">
              <a:spcBef>
                <a:spcPts val="4500"/>
              </a:spcBef>
              <a:defRPr sz="3800">
                <a:solidFill>
                  <a:srgbClr val="181818"/>
                </a:solidFill>
              </a:defRPr>
            </a:lvl4pPr>
            <a:lvl5pPr marL="2794000" indent="-558800">
              <a:spcBef>
                <a:spcPts val="4500"/>
              </a:spcBef>
              <a:defRPr sz="3800">
                <a:solidFill>
                  <a:srgbClr val="181818"/>
                </a:solidFill>
              </a:defRPr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pic>
        <p:nvPicPr>
          <p:cNvPr id="92" name="Imagem" descr="Imagem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12820100"/>
            <a:ext cx="24384000" cy="892878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Número do Slide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>
            <a:lvl1pPr algn="ctr">
              <a:defRPr sz="24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Marca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Nível de Corpo Um…"/>
          <p:cNvSpPr txBox="1"/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2355B4"/>
                </a:solidFill>
              </a:defRPr>
            </a:lvl1pPr>
            <a:lvl2pPr>
              <a:defRPr sz="4800">
                <a:solidFill>
                  <a:srgbClr val="2355B4"/>
                </a:solidFill>
              </a:defRPr>
            </a:lvl2pPr>
            <a:lvl3pPr>
              <a:defRPr sz="4800">
                <a:solidFill>
                  <a:srgbClr val="2355B4"/>
                </a:solidFill>
              </a:defRPr>
            </a:lvl3pPr>
            <a:lvl4pPr>
              <a:defRPr sz="4800">
                <a:solidFill>
                  <a:srgbClr val="2355B4"/>
                </a:solidFill>
              </a:defRPr>
            </a:lvl4pPr>
            <a:lvl5pPr>
              <a:defRPr sz="4800">
                <a:solidFill>
                  <a:srgbClr val="2355B4"/>
                </a:solidFill>
              </a:defRPr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pic>
        <p:nvPicPr>
          <p:cNvPr id="101" name="Imagem" descr="Imagem"/>
          <p:cNvPicPr>
            <a:picLocks noChangeAspect="1"/>
          </p:cNvPicPr>
          <p:nvPr/>
        </p:nvPicPr>
        <p:blipFill>
          <a:blip r:embed="rId2">
            <a:alphaModFix amt="50000"/>
            <a:extLst/>
          </a:blip>
          <a:stretch>
            <a:fillRect/>
          </a:stretch>
        </p:blipFill>
        <p:spPr>
          <a:xfrm>
            <a:off x="21135007" y="0"/>
            <a:ext cx="3612979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2" name="Imagem" descr="Imagem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12820100"/>
            <a:ext cx="24384000" cy="892878"/>
          </a:xfrm>
          <a:prstGeom prst="rect">
            <a:avLst/>
          </a:prstGeom>
          <a:ln w="12700">
            <a:miter lim="400000"/>
          </a:ln>
        </p:spPr>
      </p:pic>
      <p:sp>
        <p:nvSpPr>
          <p:cNvPr id="103" name="Número do Slide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>
            <a:lvl1pPr algn="ctr">
              <a:defRPr sz="24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rês Fotos">
    <p:bg>
      <p:bgPr>
        <a:solidFill>
          <a:srgbClr val="2355B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Imagem" descr="Imagem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2150" y="0"/>
            <a:ext cx="3612982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1" name="Trilha de areia entre duas colinas rumo ao oceano"/>
          <p:cNvSpPr/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2" name="Garça sobrevoando uma praia com uma cerca baixa à frente"/>
          <p:cNvSpPr/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3" name="Vista de praia e mar de uma duna de areia com grama"/>
          <p:cNvSpPr/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4" name="Número do Slide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>
            <a:lvl1pPr algn="ctr">
              <a:defRPr sz="24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itação">
    <p:bg>
      <p:bgPr>
        <a:gradFill flip="none" rotWithShape="1">
          <a:gsLst>
            <a:gs pos="0">
              <a:srgbClr val="2355B4"/>
            </a:gs>
            <a:gs pos="100000">
              <a:srgbClr val="0D2566"/>
            </a:gs>
          </a:gsLst>
          <a:lin ang="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Imagem" descr="Imagem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5400000">
            <a:off x="8957915" y="-1330407"/>
            <a:ext cx="6468170" cy="24555186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–Jaime Silveira"/>
          <p:cNvSpPr txBox="1"/>
          <p:nvPr>
            <p:ph type="body" sz="quarter" idx="2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>
                <a:solidFill>
                  <a:srgbClr val="F2F2F2"/>
                </a:solidFill>
              </a:defRPr>
            </a:lvl1pPr>
          </a:lstStyle>
          <a:p>
            <a:pPr/>
            <a:r>
              <a:t>–Jaime Silveira</a:t>
            </a:r>
          </a:p>
        </p:txBody>
      </p:sp>
      <p:sp>
        <p:nvSpPr>
          <p:cNvPr id="123" name="“Digite uma citação aqui.”"/>
          <p:cNvSpPr txBox="1"/>
          <p:nvPr>
            <p:ph type="body" sz="quarter" idx="22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solidFill>
                  <a:srgbClr val="F2F2F2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“Digite uma citação aqui.” </a:t>
            </a:r>
          </a:p>
        </p:txBody>
      </p:sp>
      <p:sp>
        <p:nvSpPr>
          <p:cNvPr id="124" name="Número do Slide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>
            <a:lvl1pPr algn="ctr">
              <a:defRPr sz="24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Fo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Vista de praia e mar de uma duna de areia com grama"/>
          <p:cNvSpPr/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pic>
        <p:nvPicPr>
          <p:cNvPr id="132" name="Imagem" descr="Imagem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820100"/>
            <a:ext cx="24384000" cy="892878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Número do Slide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>
            <a:lvl1pPr algn="ctr">
              <a:defRPr sz="24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Em Branco (opção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Imagem" descr="Imagem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820100"/>
            <a:ext cx="24384000" cy="892878"/>
          </a:xfrm>
          <a:prstGeom prst="rect">
            <a:avLst/>
          </a:prstGeom>
          <a:ln w="12700">
            <a:miter lim="400000"/>
          </a:ln>
        </p:spPr>
      </p:pic>
      <p:sp>
        <p:nvSpPr>
          <p:cNvPr id="141" name="Número do Slide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>
            <a:lvl1pPr algn="ctr">
              <a:defRPr sz="24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Em Branco (opção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Imagem" descr="Imagem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820865"/>
            <a:ext cx="24384000" cy="892878"/>
          </a:xfrm>
          <a:prstGeom prst="rect">
            <a:avLst/>
          </a:prstGeom>
          <a:ln w="12700">
            <a:miter lim="400000"/>
          </a:ln>
        </p:spPr>
      </p:pic>
      <p:sp>
        <p:nvSpPr>
          <p:cNvPr id="149" name="Número do Slide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>
            <a:lvl1pPr algn="ctr">
              <a:defRPr sz="24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Em Branco (opção 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Imagem" descr="Imagem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820865"/>
            <a:ext cx="24384000" cy="892878"/>
          </a:xfrm>
          <a:prstGeom prst="rect">
            <a:avLst/>
          </a:prstGeom>
          <a:ln w="12700">
            <a:miter lim="400000"/>
          </a:ln>
        </p:spPr>
      </p:pic>
      <p:sp>
        <p:nvSpPr>
          <p:cNvPr id="157" name="Número do Slide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>
            <a:lvl1pPr algn="ctr">
              <a:defRPr sz="24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Em Branco (opção 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Imagem" descr="Imagem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820865"/>
            <a:ext cx="24384000" cy="892878"/>
          </a:xfrm>
          <a:prstGeom prst="rect">
            <a:avLst/>
          </a:prstGeom>
          <a:ln w="12700">
            <a:miter lim="400000"/>
          </a:ln>
        </p:spPr>
      </p:pic>
      <p:sp>
        <p:nvSpPr>
          <p:cNvPr id="165" name="Número do Slide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>
            <a:lvl1pPr algn="ctr">
              <a:defRPr sz="24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Obrigado">
    <p:bg>
      <p:bgPr>
        <a:gradFill flip="none" rotWithShape="1">
          <a:gsLst>
            <a:gs pos="0">
              <a:srgbClr val="2355B4"/>
            </a:gs>
            <a:gs pos="100000">
              <a:srgbClr val="0D2566"/>
            </a:gs>
          </a:gsLst>
          <a:lin ang="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Imagem" descr="Imagem"/>
          <p:cNvPicPr>
            <a:picLocks noChangeAspect="1"/>
          </p:cNvPicPr>
          <p:nvPr/>
        </p:nvPicPr>
        <p:blipFill>
          <a:blip r:embed="rId2">
            <a:alphaModFix amt="27129"/>
            <a:extLst/>
          </a:blip>
          <a:stretch>
            <a:fillRect/>
          </a:stretch>
        </p:blipFill>
        <p:spPr>
          <a:xfrm>
            <a:off x="-99760" y="-56114"/>
            <a:ext cx="24583520" cy="13828228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Nome"/>
          <p:cNvSpPr txBox="1"/>
          <p:nvPr>
            <p:ph type="body" sz="quarter" idx="21" hasCustomPrompt="1"/>
          </p:nvPr>
        </p:nvSpPr>
        <p:spPr>
          <a:xfrm>
            <a:off x="8166414" y="7886417"/>
            <a:ext cx="8051171" cy="636979"/>
          </a:xfrm>
          <a:prstGeom prst="rect">
            <a:avLst/>
          </a:prstGeom>
        </p:spPr>
        <p:txBody>
          <a:bodyPr lIns="45719" tIns="45719" rIns="45719" bIns="45719" anchor="t"/>
          <a:lstStyle>
            <a:lvl1pPr marL="0" indent="0" algn="ctr">
              <a:spcBef>
                <a:spcPts val="0"/>
              </a:spcBef>
              <a:buSzTx/>
              <a:buNone/>
              <a:defRPr b="1" sz="3600">
                <a:solidFill>
                  <a:srgbClr val="F2F2F2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Nome</a:t>
            </a:r>
          </a:p>
        </p:txBody>
      </p:sp>
      <p:sp>
        <p:nvSpPr>
          <p:cNvPr id="174" name="Contatos"/>
          <p:cNvSpPr txBox="1"/>
          <p:nvPr>
            <p:ph type="body" sz="quarter" idx="22" hasCustomPrompt="1"/>
          </p:nvPr>
        </p:nvSpPr>
        <p:spPr>
          <a:xfrm>
            <a:off x="8166414" y="9169117"/>
            <a:ext cx="8051171" cy="636979"/>
          </a:xfrm>
          <a:prstGeom prst="rect">
            <a:avLst/>
          </a:prstGeom>
        </p:spPr>
        <p:txBody>
          <a:bodyPr lIns="45719" tIns="45719" rIns="45719" bIns="45719" anchor="t"/>
          <a:lstStyle>
            <a:lvl1pPr marL="0" indent="0" algn="ctr">
              <a:spcBef>
                <a:spcPts val="0"/>
              </a:spcBef>
              <a:buSzTx/>
              <a:buNone/>
              <a:defRPr sz="2400">
                <a:solidFill>
                  <a:srgbClr val="F2F2F2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Contatos</a:t>
            </a:r>
          </a:p>
        </p:txBody>
      </p:sp>
      <p:sp>
        <p:nvSpPr>
          <p:cNvPr id="175" name="Obrigado!"/>
          <p:cNvSpPr txBox="1"/>
          <p:nvPr>
            <p:ph type="body" sz="quarter" idx="23" hasCustomPrompt="1"/>
          </p:nvPr>
        </p:nvSpPr>
        <p:spPr>
          <a:xfrm>
            <a:off x="11249203" y="2238821"/>
            <a:ext cx="10287588" cy="2972929"/>
          </a:xfrm>
          <a:prstGeom prst="rect">
            <a:avLst/>
          </a:prstGeom>
        </p:spPr>
        <p:txBody>
          <a:bodyPr/>
          <a:lstStyle>
            <a:lvl1pPr marL="0" indent="0" defTabSz="2438338">
              <a:lnSpc>
                <a:spcPct val="80000"/>
              </a:lnSpc>
              <a:spcBef>
                <a:spcPts val="0"/>
              </a:spcBef>
              <a:buSzTx/>
              <a:buNone/>
              <a:defRPr b="1" spc="-300" sz="15000">
                <a:solidFill>
                  <a:srgbClr val="F2F2F2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Obrigado!</a:t>
            </a:r>
          </a:p>
        </p:txBody>
      </p:sp>
      <p:pic>
        <p:nvPicPr>
          <p:cNvPr id="176" name="Imagem" descr="Imagem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235957" y="2007422"/>
            <a:ext cx="5802887" cy="3435727"/>
          </a:xfrm>
          <a:prstGeom prst="rect">
            <a:avLst/>
          </a:prstGeom>
          <a:ln w="12700">
            <a:miter lim="400000"/>
          </a:ln>
        </p:spPr>
      </p:pic>
      <p:sp>
        <p:nvSpPr>
          <p:cNvPr id="177" name="Número do Slide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>
            <a:lvl1pPr algn="ctr">
              <a:defRPr sz="24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" descr="Imagem"/>
          <p:cNvPicPr>
            <a:picLocks noChangeAspect="1"/>
          </p:cNvPicPr>
          <p:nvPr/>
        </p:nvPicPr>
        <p:blipFill>
          <a:blip r:embed="rId2">
            <a:alphaModFix amt="50000"/>
            <a:extLst/>
          </a:blip>
          <a:stretch>
            <a:fillRect/>
          </a:stretch>
        </p:blipFill>
        <p:spPr>
          <a:xfrm rot="5400000">
            <a:off x="8957915" y="-1461852"/>
            <a:ext cx="6468170" cy="24555206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o do Título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Texto do Título</a:t>
            </a:r>
          </a:p>
        </p:txBody>
      </p:sp>
      <p:pic>
        <p:nvPicPr>
          <p:cNvPr id="4" name="Imagem" descr="Imagem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12820100"/>
            <a:ext cx="24384000" cy="892878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Nível de Corpo Um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6" name="Número do Slide"/>
          <p:cNvSpPr txBox="1"/>
          <p:nvPr>
            <p:ph type="sldNum" sz="quarter" idx="2"/>
          </p:nvPr>
        </p:nvSpPr>
        <p:spPr>
          <a:xfrm>
            <a:off x="23742446" y="13081000"/>
            <a:ext cx="368504" cy="37437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defRPr b="0" sz="1800">
                <a:solidFill>
                  <a:srgbClr val="DDDCDB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  <p:sldLayoutId id="2147483663" r:id="rId18"/>
    <p:sldLayoutId id="2147483664" r:id="rId19"/>
    <p:sldLayoutId id="2147483665" r:id="rId20"/>
  </p:sldLayoutIdLst>
  <p:transition xmlns:p14="http://schemas.microsoft.com/office/powerpoint/2010/main" spd="med" advClick="1"/>
  <p:txStyles>
    <p:title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2355B4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2355B4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2355B4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2355B4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2355B4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2355B4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2355B4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2355B4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2355B4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Como Usar este Modelo de Apresentação…"/>
          <p:cNvSpPr txBox="1"/>
          <p:nvPr/>
        </p:nvSpPr>
        <p:spPr>
          <a:xfrm>
            <a:off x="6890078" y="4546599"/>
            <a:ext cx="10603844" cy="462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spcBef>
                <a:spcPts val="600"/>
              </a:spcBef>
              <a:defRPr sz="24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Como Usar este Modelo de Apresentação</a:t>
            </a:r>
          </a:p>
          <a:p>
            <a:pPr algn="l">
              <a:spcBef>
                <a:spcPts val="600"/>
              </a:spcBef>
              <a:defRPr sz="1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Este slide é apenas uma orientação. Por favor, delete-o após a leitura.</a:t>
            </a:r>
          </a:p>
          <a:p>
            <a:pPr algn="l">
              <a:spcBef>
                <a:spcPts val="600"/>
              </a:spcBef>
              <a:defRPr b="0" sz="1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algn="l">
              <a:spcBef>
                <a:spcPts val="600"/>
              </a:spcBef>
              <a:defRPr sz="1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Estrutura do Modelo:</a:t>
            </a:r>
          </a:p>
          <a:p>
            <a:pPr marL="228600" indent="-228600" algn="l" defTabSz="457200">
              <a:spcBef>
                <a:spcPts val="600"/>
              </a:spcBef>
              <a:buSzPct val="100000"/>
              <a:buAutoNum type="arabicPeriod" startAt="1"/>
              <a:defRPr b="0" sz="1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Capa. 2 opções: Escolha um dos dois slides de capa disponíveis.</a:t>
            </a:r>
          </a:p>
          <a:p>
            <a:pPr marL="228600" indent="-228600" algn="l" defTabSz="457200">
              <a:spcBef>
                <a:spcPts val="600"/>
              </a:spcBef>
              <a:buSzPct val="100000"/>
              <a:buAutoNum type="arabicPeriod" startAt="1"/>
              <a:defRPr b="0" sz="1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Introdução. 2 páginas: Use estas páginas para apresentar o contexto e os objetivos da sua apresentação.</a:t>
            </a:r>
          </a:p>
          <a:p>
            <a:pPr marL="228600" indent="-228600" algn="l" defTabSz="457200">
              <a:spcBef>
                <a:spcPts val="600"/>
              </a:spcBef>
              <a:buSzPct val="100000"/>
              <a:buAutoNum type="arabicPeriod" startAt="3"/>
              <a:defRPr b="0" sz="1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Metodologia. 2 páginas: Detalhe os métodos e técnicas utilizados no seu trabalho.</a:t>
            </a:r>
          </a:p>
          <a:p>
            <a:pPr marL="228600" indent="-228600" algn="l" defTabSz="457200">
              <a:spcBef>
                <a:spcPts val="600"/>
              </a:spcBef>
              <a:buSzPct val="100000"/>
              <a:buAutoNum type="arabicPeriod" startAt="4"/>
              <a:defRPr b="0" sz="1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Resultados. 2 páginas: Apresente os principais resultados.</a:t>
            </a:r>
          </a:p>
          <a:p>
            <a:pPr marL="228600" indent="-228600" algn="l" defTabSz="457200">
              <a:spcBef>
                <a:spcPts val="600"/>
              </a:spcBef>
              <a:buSzPct val="100000"/>
              <a:buAutoNum type="arabicPeriod" startAt="5"/>
              <a:defRPr b="0" sz="1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Discussão. 2 páginas: Interprete os resultados e compare com outros estudos.</a:t>
            </a:r>
          </a:p>
          <a:p>
            <a:pPr marL="228600" indent="-228600" algn="l" defTabSz="457200">
              <a:spcBef>
                <a:spcPts val="600"/>
              </a:spcBef>
              <a:buSzPct val="100000"/>
              <a:buAutoNum type="arabicPeriod" startAt="6"/>
              <a:defRPr b="0" sz="1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Conclusão. 2 páginas: Resuma as principais conclusões e indique os próximos passos ou recomendações.</a:t>
            </a:r>
          </a:p>
          <a:p>
            <a:pPr marL="228600" indent="-228600" algn="l" defTabSz="457200">
              <a:spcBef>
                <a:spcPts val="600"/>
              </a:spcBef>
              <a:buSzPct val="100000"/>
              <a:buAutoNum type="arabicPeriod" startAt="7"/>
              <a:defRPr b="0" sz="1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Tela de Agradecimento.</a:t>
            </a:r>
          </a:p>
          <a:p>
            <a:pPr algn="l" defTabSz="457200">
              <a:spcBef>
                <a:spcPts val="600"/>
              </a:spcBef>
              <a:defRPr b="0" sz="1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algn="l" defTabSz="457200">
              <a:spcBef>
                <a:spcPts val="600"/>
              </a:spcBef>
              <a:defRPr sz="1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Parabéns por ter seu trabalho aprovado! Desejamos uma excelente apresentação.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Título da Apresentaçã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9" name="Autoria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Autoria</a:t>
            </a:r>
          </a:p>
        </p:txBody>
      </p:sp>
      <p:sp>
        <p:nvSpPr>
          <p:cNvPr id="190" name="Títulos e Cargos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Títulos e Cargos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Título da Apresentaçã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3" name="Autoria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Autoria</a:t>
            </a:r>
          </a:p>
        </p:txBody>
      </p:sp>
      <p:sp>
        <p:nvSpPr>
          <p:cNvPr id="194" name="Títulos e Cargos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Títulos e Cargos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Introduçã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b"/>
          <a:lstStyle>
            <a:lvl1pPr algn="l"/>
          </a:lstStyle>
          <a:p>
            <a:pPr/>
            <a:r>
              <a:t>Introdução</a:t>
            </a:r>
          </a:p>
        </p:txBody>
      </p:sp>
      <p:sp>
        <p:nvSpPr>
          <p:cNvPr id="197" name="Clique duas vezes para editar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Introduçã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b"/>
          <a:lstStyle>
            <a:lvl1pPr algn="l"/>
          </a:lstStyle>
          <a:p>
            <a:pPr/>
            <a:r>
              <a:t>Introdução</a:t>
            </a:r>
          </a:p>
        </p:txBody>
      </p:sp>
      <p:sp>
        <p:nvSpPr>
          <p:cNvPr id="200" name="Clique duas vezes para editar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Metodologi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b"/>
          <a:lstStyle>
            <a:lvl1pPr algn="l"/>
          </a:lstStyle>
          <a:p>
            <a:pPr/>
            <a:r>
              <a:t>Metodologia</a:t>
            </a:r>
          </a:p>
        </p:txBody>
      </p:sp>
      <p:sp>
        <p:nvSpPr>
          <p:cNvPr id="203" name="Clique duas vezes para editar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Metodologi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b"/>
          <a:lstStyle>
            <a:lvl1pPr algn="l"/>
          </a:lstStyle>
          <a:p>
            <a:pPr/>
            <a:r>
              <a:t>Metodologia</a:t>
            </a:r>
          </a:p>
        </p:txBody>
      </p:sp>
      <p:sp>
        <p:nvSpPr>
          <p:cNvPr id="206" name="Clique duas vezes para editar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Resultado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b"/>
          <a:lstStyle>
            <a:lvl1pPr algn="l"/>
          </a:lstStyle>
          <a:p>
            <a:pPr/>
            <a:r>
              <a:t>Resultados</a:t>
            </a:r>
          </a:p>
        </p:txBody>
      </p:sp>
      <p:sp>
        <p:nvSpPr>
          <p:cNvPr id="209" name="Clique duas vezes para editar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Resultado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b"/>
          <a:lstStyle>
            <a:lvl1pPr algn="l"/>
          </a:lstStyle>
          <a:p>
            <a:pPr/>
            <a:r>
              <a:t>Resultados</a:t>
            </a:r>
          </a:p>
        </p:txBody>
      </p:sp>
      <p:sp>
        <p:nvSpPr>
          <p:cNvPr id="212" name="Clique duas vezes para editar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Discussã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b"/>
          <a:lstStyle>
            <a:lvl1pPr algn="l"/>
          </a:lstStyle>
          <a:p>
            <a:pPr/>
            <a:r>
              <a:t>Discussão</a:t>
            </a:r>
          </a:p>
        </p:txBody>
      </p:sp>
      <p:sp>
        <p:nvSpPr>
          <p:cNvPr id="215" name="Clique duas vezes para editar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Discussã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b"/>
          <a:lstStyle>
            <a:lvl1pPr algn="l"/>
          </a:lstStyle>
          <a:p>
            <a:pPr/>
            <a:r>
              <a:t>Discussão</a:t>
            </a:r>
          </a:p>
        </p:txBody>
      </p:sp>
      <p:sp>
        <p:nvSpPr>
          <p:cNvPr id="218" name="Clique duas vezes para editar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Conclusã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b"/>
          <a:lstStyle>
            <a:lvl1pPr algn="l"/>
          </a:lstStyle>
          <a:p>
            <a:pPr/>
            <a:r>
              <a:t>Conclusão</a:t>
            </a:r>
          </a:p>
        </p:txBody>
      </p:sp>
      <p:sp>
        <p:nvSpPr>
          <p:cNvPr id="221" name="Clique duas vezes para editar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Conclusã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b"/>
          <a:lstStyle>
            <a:lvl1pPr algn="l"/>
          </a:lstStyle>
          <a:p>
            <a:pPr/>
            <a:r>
              <a:t>Conclusão</a:t>
            </a:r>
          </a:p>
        </p:txBody>
      </p:sp>
      <p:sp>
        <p:nvSpPr>
          <p:cNvPr id="224" name="Clique duas vezes para editar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Nom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Nome</a:t>
            </a:r>
          </a:p>
        </p:txBody>
      </p:sp>
      <p:sp>
        <p:nvSpPr>
          <p:cNvPr id="227" name="Contatos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Contatos</a:t>
            </a:r>
          </a:p>
        </p:txBody>
      </p:sp>
      <p:sp>
        <p:nvSpPr>
          <p:cNvPr id="228" name="Obrigado!"/>
          <p:cNvSpPr txBox="1"/>
          <p:nvPr>
            <p:ph type="body" idx="23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Obrigado!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