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C580BD-B10D-38FC-8E6F-817E34D8ED5F}" v="57" dt="2025-10-08T15:29:46.334"/>
    <p1510:client id="{CC873790-0C87-43D4-BC87-4BADDD87516A}" v="35" dt="2025-10-08T19:53:13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236" y="29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8683554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8683554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86835546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d86835546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8F56F5D3-C613-EF76-D3E4-FC38934DB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868355461_0_3:notes">
            <a:extLst>
              <a:ext uri="{FF2B5EF4-FFF2-40B4-BE49-F238E27FC236}">
                <a16:creationId xmlns:a16="http://schemas.microsoft.com/office/drawing/2014/main" id="{F8F449B4-8358-9FB7-E68F-5160842C89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d868355461_0_3:notes">
            <a:extLst>
              <a:ext uri="{FF2B5EF4-FFF2-40B4-BE49-F238E27FC236}">
                <a16:creationId xmlns:a16="http://schemas.microsoft.com/office/drawing/2014/main" id="{D6179248-7593-2E41-0DCB-531731BE16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1988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64763E-73D3-5F79-2A71-9A6405120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77" y="3926664"/>
            <a:ext cx="3877408" cy="314723"/>
          </a:xfrm>
          <a:prstGeom prst="rect">
            <a:avLst/>
          </a:prstGeom>
        </p:spPr>
      </p:pic>
      <p:pic>
        <p:nvPicPr>
          <p:cNvPr id="2" name="Imagem 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7C0C1D3E-B868-62DB-519A-5B509AD9F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691" y="1459522"/>
            <a:ext cx="2785378" cy="2382716"/>
          </a:xfrm>
          <a:prstGeom prst="rect">
            <a:avLst/>
          </a:prstGeom>
        </p:spPr>
      </p:pic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ED859520-3082-9B36-1DE9-CAB9014B9FC6}"/>
              </a:ext>
            </a:extLst>
          </p:cNvPr>
          <p:cNvSpPr txBox="1"/>
          <p:nvPr/>
        </p:nvSpPr>
        <p:spPr>
          <a:xfrm>
            <a:off x="4183923" y="2156612"/>
            <a:ext cx="4512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i="0" u="none" strike="noStrike" cap="none" dirty="0">
                <a:solidFill>
                  <a:srgbClr val="002968"/>
                </a:solidFill>
                <a:latin typeface="Calibri"/>
                <a:ea typeface="Calibri"/>
                <a:cs typeface="Calibri"/>
                <a:sym typeface="Calibri"/>
              </a:rPr>
              <a:t>Tema da aula</a:t>
            </a:r>
            <a:endParaRPr lang="pt-BR" sz="4800" dirty="0">
              <a:solidFill>
                <a:srgbClr val="002968"/>
              </a:solidFill>
            </a:endParaRPr>
          </a:p>
        </p:txBody>
      </p:sp>
      <p:sp>
        <p:nvSpPr>
          <p:cNvPr id="5" name="Google Shape;55;p1">
            <a:extLst>
              <a:ext uri="{FF2B5EF4-FFF2-40B4-BE49-F238E27FC236}">
                <a16:creationId xmlns:a16="http://schemas.microsoft.com/office/drawing/2014/main" id="{F69797BC-3F27-2843-C4D8-6C75A2D8A548}"/>
              </a:ext>
            </a:extLst>
          </p:cNvPr>
          <p:cNvSpPr txBox="1"/>
          <p:nvPr/>
        </p:nvSpPr>
        <p:spPr>
          <a:xfrm>
            <a:off x="4183923" y="2987609"/>
            <a:ext cx="45129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002968"/>
                </a:solidFill>
                <a:latin typeface="Calibri"/>
                <a:ea typeface="Calibri"/>
                <a:cs typeface="Calibri"/>
                <a:sym typeface="Calibri"/>
              </a:rPr>
              <a:t>Nome do palestrante</a:t>
            </a:r>
            <a:endParaRPr sz="2800" dirty="0">
              <a:solidFill>
                <a:srgbClr val="00296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1BDC8802-54B9-ACFB-922B-ED48EFEE6729}"/>
              </a:ext>
            </a:extLst>
          </p:cNvPr>
          <p:cNvSpPr/>
          <p:nvPr/>
        </p:nvSpPr>
        <p:spPr>
          <a:xfrm>
            <a:off x="7045523" y="4170163"/>
            <a:ext cx="1964531" cy="8393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3CD9D5C-517F-F686-5FEC-10AFC165C566}"/>
              </a:ext>
            </a:extLst>
          </p:cNvPr>
          <p:cNvGrpSpPr/>
          <p:nvPr/>
        </p:nvGrpSpPr>
        <p:grpSpPr>
          <a:xfrm>
            <a:off x="7077671" y="4186295"/>
            <a:ext cx="1866904" cy="721111"/>
            <a:chOff x="152400" y="1321055"/>
            <a:chExt cx="8839204" cy="3272025"/>
          </a:xfrm>
        </p:grpSpPr>
        <p:pic>
          <p:nvPicPr>
            <p:cNvPr id="14" name="Google Shape;54;p13" title="Logotipo LII Congresso Brasileiro de Alergia e Imunologia 2025_Versão Positiva Horizontal Colorida Completa.png">
              <a:extLst>
                <a:ext uri="{FF2B5EF4-FFF2-40B4-BE49-F238E27FC236}">
                  <a16:creationId xmlns:a16="http://schemas.microsoft.com/office/drawing/2014/main" id="{624DCECB-BF15-1192-BD15-27BE22F81A94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2400" y="1321055"/>
              <a:ext cx="8839204" cy="2507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C2692A97-2038-EF9A-FE9F-B96E432BD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7300" y="4058550"/>
              <a:ext cx="6629400" cy="534530"/>
            </a:xfrm>
            <a:prstGeom prst="rect">
              <a:avLst/>
            </a:prstGeom>
          </p:spPr>
        </p:pic>
      </p:grpSp>
      <p:sp>
        <p:nvSpPr>
          <p:cNvPr id="2" name="Google Shape;63;p2">
            <a:extLst>
              <a:ext uri="{FF2B5EF4-FFF2-40B4-BE49-F238E27FC236}">
                <a16:creationId xmlns:a16="http://schemas.microsoft.com/office/drawing/2014/main" id="{DF5290DF-DE71-8906-78C4-881A753C0F4F}"/>
              </a:ext>
            </a:extLst>
          </p:cNvPr>
          <p:cNvSpPr txBox="1"/>
          <p:nvPr/>
        </p:nvSpPr>
        <p:spPr>
          <a:xfrm>
            <a:off x="237576" y="757125"/>
            <a:ext cx="76947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 dirty="0">
                <a:solidFill>
                  <a:srgbClr val="21325F"/>
                </a:solidFill>
                <a:latin typeface="Calibri"/>
                <a:ea typeface="Calibri"/>
                <a:cs typeface="Calibri"/>
                <a:sym typeface="Calibri"/>
              </a:rPr>
              <a:t>Insira seu título aqui...</a:t>
            </a:r>
            <a:endParaRPr sz="3500" dirty="0">
              <a:solidFill>
                <a:srgbClr val="21325F"/>
              </a:solidFill>
            </a:endParaRPr>
          </a:p>
        </p:txBody>
      </p:sp>
      <p:sp>
        <p:nvSpPr>
          <p:cNvPr id="3" name="Google Shape;64;p2">
            <a:extLst>
              <a:ext uri="{FF2B5EF4-FFF2-40B4-BE49-F238E27FC236}">
                <a16:creationId xmlns:a16="http://schemas.microsoft.com/office/drawing/2014/main" id="{E6CCFE6D-1621-8B66-8F5E-5523FE704BB7}"/>
              </a:ext>
            </a:extLst>
          </p:cNvPr>
          <p:cNvSpPr txBox="1"/>
          <p:nvPr/>
        </p:nvSpPr>
        <p:spPr>
          <a:xfrm>
            <a:off x="237575" y="1464225"/>
            <a:ext cx="7694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21325F"/>
                </a:solidFill>
                <a:latin typeface="Calibri"/>
                <a:ea typeface="Calibri"/>
                <a:cs typeface="Calibri"/>
                <a:sym typeface="Calibri"/>
              </a:rPr>
              <a:t>Digite seu texto aqui...</a:t>
            </a:r>
            <a:endParaRPr sz="1800" dirty="0">
              <a:solidFill>
                <a:srgbClr val="21325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EE7FD7F9-D946-C2DD-0DC9-39384BB2B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E911E12-B39A-A328-4CDA-0D2EB5CC4C87}"/>
              </a:ext>
            </a:extLst>
          </p:cNvPr>
          <p:cNvSpPr/>
          <p:nvPr/>
        </p:nvSpPr>
        <p:spPr>
          <a:xfrm>
            <a:off x="7045523" y="4170163"/>
            <a:ext cx="1964531" cy="8393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862930C-091B-1E94-2E1D-ABE1CC0B4B1D}"/>
              </a:ext>
            </a:extLst>
          </p:cNvPr>
          <p:cNvGrpSpPr/>
          <p:nvPr/>
        </p:nvGrpSpPr>
        <p:grpSpPr>
          <a:xfrm>
            <a:off x="7077671" y="4186295"/>
            <a:ext cx="1866904" cy="721111"/>
            <a:chOff x="152400" y="1321055"/>
            <a:chExt cx="8839204" cy="3272025"/>
          </a:xfrm>
        </p:grpSpPr>
        <p:pic>
          <p:nvPicPr>
            <p:cNvPr id="14" name="Google Shape;54;p13" title="Logotipo LII Congresso Brasileiro de Alergia e Imunologia 2025_Versão Positiva Horizontal Colorida Completa.png">
              <a:extLst>
                <a:ext uri="{FF2B5EF4-FFF2-40B4-BE49-F238E27FC236}">
                  <a16:creationId xmlns:a16="http://schemas.microsoft.com/office/drawing/2014/main" id="{E7583043-E160-483B-B69E-9A05ECF936A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2400" y="1321055"/>
              <a:ext cx="8839204" cy="2507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591DA31C-4AF4-330B-F034-B788C23E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7300" y="4058550"/>
              <a:ext cx="6629400" cy="534530"/>
            </a:xfrm>
            <a:prstGeom prst="rect">
              <a:avLst/>
            </a:prstGeom>
          </p:spPr>
        </p:pic>
      </p:grpSp>
      <p:sp>
        <p:nvSpPr>
          <p:cNvPr id="2" name="Google Shape;63;p2">
            <a:extLst>
              <a:ext uri="{FF2B5EF4-FFF2-40B4-BE49-F238E27FC236}">
                <a16:creationId xmlns:a16="http://schemas.microsoft.com/office/drawing/2014/main" id="{B5C240C5-9B80-CCBE-B737-49DAA9113E8E}"/>
              </a:ext>
            </a:extLst>
          </p:cNvPr>
          <p:cNvSpPr txBox="1"/>
          <p:nvPr/>
        </p:nvSpPr>
        <p:spPr>
          <a:xfrm>
            <a:off x="237576" y="757125"/>
            <a:ext cx="76947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 b="1">
                <a:solidFill>
                  <a:srgbClr val="21325F"/>
                </a:solidFill>
                <a:latin typeface="Calibri"/>
                <a:ea typeface="Calibri"/>
                <a:cs typeface="Calibri"/>
                <a:sym typeface="Calibri"/>
              </a:rPr>
              <a:t>Insira seu título aqui...</a:t>
            </a:r>
            <a:endParaRPr sz="3500">
              <a:solidFill>
                <a:srgbClr val="21325F"/>
              </a:solidFill>
            </a:endParaRPr>
          </a:p>
        </p:txBody>
      </p:sp>
      <p:sp>
        <p:nvSpPr>
          <p:cNvPr id="3" name="Google Shape;64;p2">
            <a:extLst>
              <a:ext uri="{FF2B5EF4-FFF2-40B4-BE49-F238E27FC236}">
                <a16:creationId xmlns:a16="http://schemas.microsoft.com/office/drawing/2014/main" id="{4EDC140F-7A44-FAFF-EC00-648AA4893340}"/>
              </a:ext>
            </a:extLst>
          </p:cNvPr>
          <p:cNvSpPr txBox="1"/>
          <p:nvPr/>
        </p:nvSpPr>
        <p:spPr>
          <a:xfrm>
            <a:off x="237575" y="1464225"/>
            <a:ext cx="7694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21325F"/>
                </a:solidFill>
                <a:latin typeface="Calibri"/>
                <a:ea typeface="Calibri"/>
                <a:cs typeface="Calibri"/>
                <a:sym typeface="Calibri"/>
              </a:rPr>
              <a:t>Digite seu texto aqui...</a:t>
            </a:r>
            <a:endParaRPr sz="1800">
              <a:solidFill>
                <a:srgbClr val="2132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981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7D39764-D6AC-5A13-2F94-198E22D386A7}"/>
              </a:ext>
            </a:extLst>
          </p:cNvPr>
          <p:cNvSpPr/>
          <p:nvPr/>
        </p:nvSpPr>
        <p:spPr>
          <a:xfrm>
            <a:off x="7045523" y="4170163"/>
            <a:ext cx="1964531" cy="8393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D790A01-E27C-F877-07CB-6D6FE9148E81}"/>
              </a:ext>
            </a:extLst>
          </p:cNvPr>
          <p:cNvGrpSpPr/>
          <p:nvPr/>
        </p:nvGrpSpPr>
        <p:grpSpPr>
          <a:xfrm>
            <a:off x="7077671" y="4186295"/>
            <a:ext cx="1866904" cy="721111"/>
            <a:chOff x="152400" y="1321055"/>
            <a:chExt cx="8839204" cy="3272025"/>
          </a:xfrm>
        </p:grpSpPr>
        <p:pic>
          <p:nvPicPr>
            <p:cNvPr id="3" name="Google Shape;54;p13" title="Logotipo LII Congresso Brasileiro de Alergia e Imunologia 2025_Versão Positiva Horizontal Colorida Completa.png">
              <a:extLst>
                <a:ext uri="{FF2B5EF4-FFF2-40B4-BE49-F238E27FC236}">
                  <a16:creationId xmlns:a16="http://schemas.microsoft.com/office/drawing/2014/main" id="{1E772A61-E150-B3A7-7999-070235F9233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2400" y="1321055"/>
              <a:ext cx="8839204" cy="2507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DF1FA24-183E-532E-1351-F5E9A8839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7300" y="4058550"/>
              <a:ext cx="6629400" cy="534530"/>
            </a:xfrm>
            <a:prstGeom prst="rect">
              <a:avLst/>
            </a:prstGeom>
          </p:spPr>
        </p:pic>
      </p:grpSp>
      <p:sp>
        <p:nvSpPr>
          <p:cNvPr id="8" name="Google Shape;80;p3">
            <a:extLst>
              <a:ext uri="{FF2B5EF4-FFF2-40B4-BE49-F238E27FC236}">
                <a16:creationId xmlns:a16="http://schemas.microsoft.com/office/drawing/2014/main" id="{3726EBF1-4692-6530-5377-B2AC43AF4B44}"/>
              </a:ext>
            </a:extLst>
          </p:cNvPr>
          <p:cNvSpPr txBox="1"/>
          <p:nvPr/>
        </p:nvSpPr>
        <p:spPr>
          <a:xfrm>
            <a:off x="328608" y="2147768"/>
            <a:ext cx="56043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Muito obrigado!</a:t>
            </a:r>
            <a:endParaRPr sz="4800" dirty="0"/>
          </a:p>
        </p:txBody>
      </p:sp>
      <p:sp>
        <p:nvSpPr>
          <p:cNvPr id="9" name="Google Shape;81;p3">
            <a:extLst>
              <a:ext uri="{FF2B5EF4-FFF2-40B4-BE49-F238E27FC236}">
                <a16:creationId xmlns:a16="http://schemas.microsoft.com/office/drawing/2014/main" id="{A77E3F2A-782A-B48F-4432-C6332B4326F3}"/>
              </a:ext>
            </a:extLst>
          </p:cNvPr>
          <p:cNvSpPr txBox="1"/>
          <p:nvPr/>
        </p:nvSpPr>
        <p:spPr>
          <a:xfrm>
            <a:off x="328608" y="3086781"/>
            <a:ext cx="4512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Tema da aula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Apresentação na tela (16:9)</PresentationFormat>
  <Paragraphs>8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Patricia</dc:creator>
  <cp:lastModifiedBy>patricia de andrade</cp:lastModifiedBy>
  <cp:revision>66</cp:revision>
  <dcterms:modified xsi:type="dcterms:W3CDTF">2025-10-08T21:03:15Z</dcterms:modified>
</cp:coreProperties>
</file>