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x="18288000" cy="10287000"/>
  <p:notesSz cx="6858000" cy="9144000"/>
  <p:embeddedFontLst>
    <p:embeddedFont>
      <p:font typeface="League Spartan" charset="1" panose="00000800000000000000"/>
      <p:regular r:id="rId27"/>
    </p:embeddedFont>
    <p:embeddedFont>
      <p:font typeface="Montserrat Bold" charset="1" panose="00000800000000000000"/>
      <p:regular r:id="rId28"/>
    </p:embeddedFont>
    <p:embeddedFont>
      <p:font typeface="Montserrat" charset="1" panose="00000500000000000000"/>
      <p:regular r:id="rId29"/>
    </p:embeddedFont>
    <p:embeddedFont>
      <p:font typeface="Montserrat Semi-Bold" charset="1" panose="00000700000000000000"/>
      <p:regular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6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6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4.png" Type="http://schemas.openxmlformats.org/officeDocument/2006/relationships/image"/><Relationship Id="rId5" Target="../media/image3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pn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3.png" Type="http://schemas.openxmlformats.org/officeDocument/2006/relationships/image"/><Relationship Id="rId4" Target="../media/image4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6.png" Type="http://schemas.openxmlformats.org/officeDocument/2006/relationships/image"/><Relationship Id="rId4" Target="../media/image5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B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9431759">
            <a:off x="8039534" y="-1790461"/>
            <a:ext cx="22871651" cy="13867921"/>
            <a:chOff x="0" y="0"/>
            <a:chExt cx="30495535" cy="18490562"/>
          </a:xfrm>
        </p:grpSpPr>
        <p:sp>
          <p:nvSpPr>
            <p:cNvPr name="Freeform 3" id="3"/>
            <p:cNvSpPr/>
            <p:nvPr/>
          </p:nvSpPr>
          <p:spPr>
            <a:xfrm flipH="false" flipV="false" rot="1261974">
              <a:off x="339846" y="6030052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0" y="0"/>
                  </a:moveTo>
                  <a:lnTo>
                    <a:pt x="14782143" y="0"/>
                  </a:lnTo>
                  <a:lnTo>
                    <a:pt x="14782143" y="4637897"/>
                  </a:lnTo>
                  <a:lnTo>
                    <a:pt x="0" y="46378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7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true" flipV="false" rot="1261974">
              <a:off x="14105183" y="11354480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14782144" y="0"/>
                  </a:moveTo>
                  <a:lnTo>
                    <a:pt x="0" y="0"/>
                  </a:lnTo>
                  <a:lnTo>
                    <a:pt x="0" y="4637898"/>
                  </a:lnTo>
                  <a:lnTo>
                    <a:pt x="14782144" y="4637898"/>
                  </a:lnTo>
                  <a:lnTo>
                    <a:pt x="14782144" y="0"/>
                  </a:lnTo>
                  <a:close/>
                </a:path>
              </a:pathLst>
            </a:custGeom>
            <a:blipFill>
              <a:blip r:embed="rId2">
                <a:alphaModFix amt="27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1261974">
              <a:off x="1623878" y="2498184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0" y="0"/>
                  </a:moveTo>
                  <a:lnTo>
                    <a:pt x="14782143" y="0"/>
                  </a:lnTo>
                  <a:lnTo>
                    <a:pt x="14782143" y="4637897"/>
                  </a:lnTo>
                  <a:lnTo>
                    <a:pt x="0" y="46378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true" flipV="false" rot="1261974">
              <a:off x="15373545" y="7822612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14782144" y="0"/>
                  </a:moveTo>
                  <a:lnTo>
                    <a:pt x="0" y="0"/>
                  </a:lnTo>
                  <a:lnTo>
                    <a:pt x="0" y="4637898"/>
                  </a:lnTo>
                  <a:lnTo>
                    <a:pt x="14782144" y="4637898"/>
                  </a:lnTo>
                  <a:lnTo>
                    <a:pt x="14782144" y="0"/>
                  </a:lnTo>
                  <a:close/>
                </a:path>
              </a:pathLst>
            </a:custGeom>
            <a:blipFill>
              <a:blip r:embed="rId2">
                <a:alphaModFix amt="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587592" y="4148947"/>
            <a:ext cx="9662027" cy="5414006"/>
          </a:xfrm>
          <a:custGeom>
            <a:avLst/>
            <a:gdLst/>
            <a:ahLst/>
            <a:cxnLst/>
            <a:rect r="r" b="b" t="t" l="l"/>
            <a:pathLst>
              <a:path h="5414006" w="9662027">
                <a:moveTo>
                  <a:pt x="0" y="0"/>
                </a:moveTo>
                <a:lnTo>
                  <a:pt x="9662027" y="0"/>
                </a:lnTo>
                <a:lnTo>
                  <a:pt x="9662027" y="5414007"/>
                </a:lnTo>
                <a:lnTo>
                  <a:pt x="0" y="54140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039" t="-36086" r="0" b="-49585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28700" y="794711"/>
            <a:ext cx="1915400" cy="1645825"/>
          </a:xfrm>
          <a:custGeom>
            <a:avLst/>
            <a:gdLst/>
            <a:ahLst/>
            <a:cxnLst/>
            <a:rect r="r" b="b" t="t" l="l"/>
            <a:pathLst>
              <a:path h="1645825" w="1915400">
                <a:moveTo>
                  <a:pt x="0" y="0"/>
                </a:moveTo>
                <a:lnTo>
                  <a:pt x="1915400" y="0"/>
                </a:lnTo>
                <a:lnTo>
                  <a:pt x="1915400" y="1645824"/>
                </a:lnTo>
                <a:lnTo>
                  <a:pt x="0" y="164582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B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9431759">
            <a:off x="7491522" y="-3434497"/>
            <a:ext cx="22871651" cy="13867921"/>
            <a:chOff x="0" y="0"/>
            <a:chExt cx="30495535" cy="18490562"/>
          </a:xfrm>
        </p:grpSpPr>
        <p:sp>
          <p:nvSpPr>
            <p:cNvPr name="Freeform 3" id="3"/>
            <p:cNvSpPr/>
            <p:nvPr/>
          </p:nvSpPr>
          <p:spPr>
            <a:xfrm flipH="false" flipV="false" rot="1261974">
              <a:off x="339846" y="6030052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0" y="0"/>
                  </a:moveTo>
                  <a:lnTo>
                    <a:pt x="14782143" y="0"/>
                  </a:lnTo>
                  <a:lnTo>
                    <a:pt x="14782143" y="4637897"/>
                  </a:lnTo>
                  <a:lnTo>
                    <a:pt x="0" y="46378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7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true" flipV="false" rot="1261974">
              <a:off x="14105183" y="11354480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14782144" y="0"/>
                  </a:moveTo>
                  <a:lnTo>
                    <a:pt x="0" y="0"/>
                  </a:lnTo>
                  <a:lnTo>
                    <a:pt x="0" y="4637898"/>
                  </a:lnTo>
                  <a:lnTo>
                    <a:pt x="14782144" y="4637898"/>
                  </a:lnTo>
                  <a:lnTo>
                    <a:pt x="14782144" y="0"/>
                  </a:lnTo>
                  <a:close/>
                </a:path>
              </a:pathLst>
            </a:custGeom>
            <a:blipFill>
              <a:blip r:embed="rId2">
                <a:alphaModFix amt="27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1261974">
              <a:off x="1623878" y="2498184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0" y="0"/>
                  </a:moveTo>
                  <a:lnTo>
                    <a:pt x="14782143" y="0"/>
                  </a:lnTo>
                  <a:lnTo>
                    <a:pt x="14782143" y="4637897"/>
                  </a:lnTo>
                  <a:lnTo>
                    <a:pt x="0" y="46378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true" flipV="false" rot="1261974">
              <a:off x="15373545" y="7822612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14782144" y="0"/>
                  </a:moveTo>
                  <a:lnTo>
                    <a:pt x="0" y="0"/>
                  </a:lnTo>
                  <a:lnTo>
                    <a:pt x="0" y="4637898"/>
                  </a:lnTo>
                  <a:lnTo>
                    <a:pt x="14782144" y="4637898"/>
                  </a:lnTo>
                  <a:lnTo>
                    <a:pt x="14782144" y="0"/>
                  </a:lnTo>
                  <a:close/>
                </a:path>
              </a:pathLst>
            </a:custGeom>
            <a:blipFill>
              <a:blip r:embed="rId2">
                <a:alphaModFix amt="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1028700" y="4355782"/>
            <a:ext cx="14667966" cy="1813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3769"/>
              </a:lnSpc>
              <a:spcBef>
                <a:spcPct val="0"/>
              </a:spcBef>
            </a:pPr>
            <a:r>
              <a:rPr lang="en-US" sz="13500" spc="-270">
                <a:solidFill>
                  <a:srgbClr val="02325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Títul</a:t>
            </a:r>
            <a:r>
              <a:rPr lang="en-US" sz="13500" spc="-270" strike="noStrike" u="none">
                <a:solidFill>
                  <a:srgbClr val="02325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 </a:t>
            </a:r>
            <a:r>
              <a:rPr lang="en-US" sz="13500" spc="-270" strike="noStrike" u="none">
                <a:solidFill>
                  <a:srgbClr val="02325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</a:t>
            </a:r>
            <a:r>
              <a:rPr lang="en-US" sz="13500" spc="-270" strike="noStrike" u="none">
                <a:solidFill>
                  <a:srgbClr val="02325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 a</a:t>
            </a:r>
            <a:r>
              <a:rPr lang="en-US" sz="13500" spc="-270" strike="noStrike" u="none">
                <a:solidFill>
                  <a:srgbClr val="02325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u</a:t>
            </a:r>
            <a:r>
              <a:rPr lang="en-US" sz="13500" spc="-270" strike="noStrike" u="none">
                <a:solidFill>
                  <a:srgbClr val="02325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la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8017964"/>
            <a:ext cx="6215305" cy="733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999"/>
              </a:lnSpc>
              <a:spcBef>
                <a:spcPct val="0"/>
              </a:spcBef>
            </a:pPr>
            <a:r>
              <a:rPr lang="en-US" b="true" sz="2499" spc="-49">
                <a:solidFill>
                  <a:srgbClr val="02325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</a:t>
            </a:r>
            <a:r>
              <a:rPr lang="en-US" b="true" sz="2499" spc="-49" strike="noStrike" u="none">
                <a:solidFill>
                  <a:srgbClr val="02325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ome </a:t>
            </a:r>
            <a:r>
              <a:rPr lang="en-US" b="true" sz="2499" spc="-49" strike="noStrike" u="none">
                <a:solidFill>
                  <a:srgbClr val="02325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</a:t>
            </a:r>
            <a:r>
              <a:rPr lang="en-US" b="true" sz="2499" spc="-49" strike="noStrike" u="none">
                <a:solidFill>
                  <a:srgbClr val="02325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</a:t>
            </a:r>
            <a:r>
              <a:rPr lang="en-US" b="true" sz="2499" spc="-49" strike="noStrike" u="none">
                <a:solidFill>
                  <a:srgbClr val="02325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</a:t>
            </a:r>
            <a:r>
              <a:rPr lang="en-US" b="true" sz="2499" spc="-49" strike="noStrike" u="none">
                <a:solidFill>
                  <a:srgbClr val="02325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</a:t>
            </a:r>
            <a:r>
              <a:rPr lang="en-US" b="true" sz="2499" spc="-49" strike="noStrike" u="none">
                <a:solidFill>
                  <a:srgbClr val="02325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</a:t>
            </a:r>
            <a:r>
              <a:rPr lang="en-US" b="true" sz="2499" spc="-49" strike="noStrike" u="none">
                <a:solidFill>
                  <a:srgbClr val="02325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</a:t>
            </a:r>
            <a:r>
              <a:rPr lang="en-US" b="true" sz="2499" spc="-49" strike="noStrike" u="none">
                <a:solidFill>
                  <a:srgbClr val="02325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ome</a:t>
            </a:r>
            <a:r>
              <a:rPr lang="en-US" b="true" sz="2499" spc="-49" strike="noStrike" u="none">
                <a:solidFill>
                  <a:srgbClr val="02325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</a:p>
          <a:p>
            <a:pPr algn="l" marL="0" indent="0" lvl="0">
              <a:lnSpc>
                <a:spcPts val="2999"/>
              </a:lnSpc>
              <a:spcBef>
                <a:spcPct val="0"/>
              </a:spcBef>
            </a:pPr>
            <a:r>
              <a:rPr lang="en-US" b="true" sz="2499" spc="-49" strike="noStrike" u="none">
                <a:solidFill>
                  <a:srgbClr val="02325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CRM|UF 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028700" y="1028700"/>
            <a:ext cx="2419403" cy="1355685"/>
          </a:xfrm>
          <a:custGeom>
            <a:avLst/>
            <a:gdLst/>
            <a:ahLst/>
            <a:cxnLst/>
            <a:rect r="r" b="b" t="t" l="l"/>
            <a:pathLst>
              <a:path h="1355685" w="2419403">
                <a:moveTo>
                  <a:pt x="0" y="0"/>
                </a:moveTo>
                <a:lnTo>
                  <a:pt x="2419403" y="0"/>
                </a:lnTo>
                <a:lnTo>
                  <a:pt x="2419403" y="1355685"/>
                </a:lnTo>
                <a:lnTo>
                  <a:pt x="0" y="135568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039" t="-36086" r="0" b="-49585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3448103" y="1217891"/>
            <a:ext cx="1137379" cy="977303"/>
          </a:xfrm>
          <a:custGeom>
            <a:avLst/>
            <a:gdLst/>
            <a:ahLst/>
            <a:cxnLst/>
            <a:rect r="r" b="b" t="t" l="l"/>
            <a:pathLst>
              <a:path h="977303" w="1137379">
                <a:moveTo>
                  <a:pt x="0" y="0"/>
                </a:moveTo>
                <a:lnTo>
                  <a:pt x="1137379" y="0"/>
                </a:lnTo>
                <a:lnTo>
                  <a:pt x="1137379" y="977303"/>
                </a:lnTo>
                <a:lnTo>
                  <a:pt x="0" y="97730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427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4355782"/>
            <a:ext cx="14667966" cy="1813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3769"/>
              </a:lnSpc>
              <a:spcBef>
                <a:spcPct val="0"/>
              </a:spcBef>
            </a:pPr>
            <a:r>
              <a:rPr lang="en-US" sz="13500" spc="-27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Títul</a:t>
            </a:r>
            <a:r>
              <a:rPr lang="en-US" sz="13500" spc="-270" strike="noStrike" u="none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 </a:t>
            </a:r>
            <a:r>
              <a:rPr lang="en-US" sz="13500" spc="-270" strike="noStrike" u="none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</a:t>
            </a:r>
            <a:r>
              <a:rPr lang="en-US" sz="13500" spc="-270" strike="noStrike" u="none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 a</a:t>
            </a:r>
            <a:r>
              <a:rPr lang="en-US" sz="13500" spc="-270" strike="noStrike" u="none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u</a:t>
            </a:r>
            <a:r>
              <a:rPr lang="en-US" sz="13500" spc="-270" strike="noStrike" u="none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la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8017964"/>
            <a:ext cx="6215305" cy="733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999"/>
              </a:lnSpc>
              <a:spcBef>
                <a:spcPct val="0"/>
              </a:spcBef>
            </a:pPr>
            <a:r>
              <a:rPr lang="en-US" b="true" sz="2499" spc="-4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</a:t>
            </a:r>
            <a:r>
              <a:rPr lang="en-US" b="true" sz="2499" spc="-49" strike="noStrike" u="non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ome </a:t>
            </a:r>
            <a:r>
              <a:rPr lang="en-US" b="true" sz="2499" spc="-49" strike="noStrike" u="non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</a:t>
            </a:r>
            <a:r>
              <a:rPr lang="en-US" b="true" sz="2499" spc="-49" strike="noStrike" u="non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</a:t>
            </a:r>
            <a:r>
              <a:rPr lang="en-US" b="true" sz="2499" spc="-49" strike="noStrike" u="non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</a:t>
            </a:r>
            <a:r>
              <a:rPr lang="en-US" b="true" sz="2499" spc="-49" strike="noStrike" u="non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</a:t>
            </a:r>
            <a:r>
              <a:rPr lang="en-US" b="true" sz="2499" spc="-49" strike="noStrike" u="non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</a:t>
            </a:r>
            <a:r>
              <a:rPr lang="en-US" b="true" sz="2499" spc="-49" strike="noStrike" u="non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</a:t>
            </a:r>
            <a:r>
              <a:rPr lang="en-US" b="true" sz="2499" spc="-49" strike="noStrike" u="non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ome</a:t>
            </a:r>
            <a:r>
              <a:rPr lang="en-US" b="true" sz="2499" spc="-49" strike="noStrike" u="non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</a:p>
          <a:p>
            <a:pPr algn="l" marL="0" indent="0" lvl="0">
              <a:lnSpc>
                <a:spcPts val="2999"/>
              </a:lnSpc>
              <a:spcBef>
                <a:spcPct val="0"/>
              </a:spcBef>
            </a:pPr>
            <a:r>
              <a:rPr lang="en-US" b="true" sz="2499" spc="-49" strike="noStrike" u="non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CRM|UF 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181100" y="1181100"/>
            <a:ext cx="2600580" cy="1318259"/>
          </a:xfrm>
          <a:custGeom>
            <a:avLst/>
            <a:gdLst/>
            <a:ahLst/>
            <a:cxnLst/>
            <a:rect r="r" b="b" t="t" l="l"/>
            <a:pathLst>
              <a:path h="1318259" w="2600580">
                <a:moveTo>
                  <a:pt x="0" y="0"/>
                </a:moveTo>
                <a:lnTo>
                  <a:pt x="2600580" y="0"/>
                </a:lnTo>
                <a:lnTo>
                  <a:pt x="2600580" y="1318259"/>
                </a:lnTo>
                <a:lnTo>
                  <a:pt x="0" y="13182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330" t="-52235" r="0" b="-57525"/>
            </a:stretch>
          </a:blipFill>
        </p:spPr>
      </p:sp>
      <p:grpSp>
        <p:nvGrpSpPr>
          <p:cNvPr name="Group 5" id="5"/>
          <p:cNvGrpSpPr/>
          <p:nvPr/>
        </p:nvGrpSpPr>
        <p:grpSpPr>
          <a:xfrm rot="-9431759">
            <a:off x="7643922" y="-3282097"/>
            <a:ext cx="22871651" cy="13867921"/>
            <a:chOff x="0" y="0"/>
            <a:chExt cx="30495535" cy="18490562"/>
          </a:xfrm>
        </p:grpSpPr>
        <p:sp>
          <p:nvSpPr>
            <p:cNvPr name="Freeform 6" id="6"/>
            <p:cNvSpPr/>
            <p:nvPr/>
          </p:nvSpPr>
          <p:spPr>
            <a:xfrm flipH="false" flipV="false" rot="1261974">
              <a:off x="339846" y="6030052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0" y="0"/>
                  </a:moveTo>
                  <a:lnTo>
                    <a:pt x="14782143" y="0"/>
                  </a:lnTo>
                  <a:lnTo>
                    <a:pt x="14782143" y="4637897"/>
                  </a:lnTo>
                  <a:lnTo>
                    <a:pt x="0" y="46378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27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true" flipV="false" rot="1261974">
              <a:off x="14105183" y="11354480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14782144" y="0"/>
                  </a:moveTo>
                  <a:lnTo>
                    <a:pt x="0" y="0"/>
                  </a:lnTo>
                  <a:lnTo>
                    <a:pt x="0" y="4637898"/>
                  </a:lnTo>
                  <a:lnTo>
                    <a:pt x="14782144" y="4637898"/>
                  </a:lnTo>
                  <a:lnTo>
                    <a:pt x="14782144" y="0"/>
                  </a:lnTo>
                  <a:close/>
                </a:path>
              </a:pathLst>
            </a:custGeom>
            <a:blipFill>
              <a:blip r:embed="rId3">
                <a:alphaModFix amt="27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1261974">
              <a:off x="1623878" y="2498184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0" y="0"/>
                  </a:moveTo>
                  <a:lnTo>
                    <a:pt x="14782143" y="0"/>
                  </a:lnTo>
                  <a:lnTo>
                    <a:pt x="14782143" y="4637897"/>
                  </a:lnTo>
                  <a:lnTo>
                    <a:pt x="0" y="46378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5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true" flipV="false" rot="1261974">
              <a:off x="15373545" y="7822612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14782144" y="0"/>
                  </a:moveTo>
                  <a:lnTo>
                    <a:pt x="0" y="0"/>
                  </a:lnTo>
                  <a:lnTo>
                    <a:pt x="0" y="4637898"/>
                  </a:lnTo>
                  <a:lnTo>
                    <a:pt x="14782144" y="4637898"/>
                  </a:lnTo>
                  <a:lnTo>
                    <a:pt x="14782144" y="0"/>
                  </a:lnTo>
                  <a:close/>
                </a:path>
              </a:pathLst>
            </a:custGeom>
            <a:blipFill>
              <a:blip r:embed="rId3">
                <a:alphaModFix amt="5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3781680" y="1284232"/>
            <a:ext cx="1109347" cy="914166"/>
          </a:xfrm>
          <a:custGeom>
            <a:avLst/>
            <a:gdLst/>
            <a:ahLst/>
            <a:cxnLst/>
            <a:rect r="r" b="b" t="t" l="l"/>
            <a:pathLst>
              <a:path h="914166" w="1109347">
                <a:moveTo>
                  <a:pt x="0" y="0"/>
                </a:moveTo>
                <a:lnTo>
                  <a:pt x="1109348" y="0"/>
                </a:lnTo>
                <a:lnTo>
                  <a:pt x="1109348" y="914166"/>
                </a:lnTo>
                <a:lnTo>
                  <a:pt x="0" y="91416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427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1685738" y="4348934"/>
            <a:ext cx="5208220" cy="3673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9"/>
              </a:lnSpc>
            </a:pPr>
            <a:r>
              <a:rPr lang="en-US" sz="2499" spc="-4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De acordo </a:t>
            </a:r>
            <a:r>
              <a:rPr lang="en-US" sz="2499" spc="-49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com </a:t>
            </a:r>
            <a:r>
              <a:rPr lang="en-US" sz="2499" spc="-49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 Norma 1595/2000 do Co</a:t>
            </a:r>
            <a:r>
              <a:rPr lang="en-US" sz="2499" spc="-49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nse</a:t>
            </a:r>
            <a:r>
              <a:rPr lang="en-US" sz="2499" spc="-49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lh</a:t>
            </a:r>
            <a:r>
              <a:rPr lang="en-US" sz="2499" spc="-49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r>
              <a:rPr lang="en-US" sz="2499" spc="-49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Federal </a:t>
            </a:r>
            <a:r>
              <a:rPr lang="en-US" sz="2499" spc="-49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de</a:t>
            </a:r>
            <a:r>
              <a:rPr lang="en-US" sz="2499" spc="-49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Med</a:t>
            </a:r>
            <a:r>
              <a:rPr lang="en-US" sz="2499" spc="-49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icina</a:t>
            </a:r>
            <a:r>
              <a:rPr lang="en-US" sz="2499" spc="-49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e a Resolução RDC 102/2000 da Agência de Vigilância Sanitária, declaro que recebo patrocínio das seguintes empresas e instituições para atividades de pesquisas clínicas, congressos e palestras: XXXXXX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4226211"/>
            <a:ext cx="7023482" cy="38712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0240"/>
              </a:lnSpc>
            </a:pPr>
            <a:r>
              <a:rPr lang="en-US" sz="800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</a:t>
            </a:r>
            <a:r>
              <a:rPr lang="en-US" sz="8000" strike="noStrike" u="none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ec</a:t>
            </a:r>
            <a:r>
              <a:rPr lang="en-US" sz="8000" strike="noStrike" u="none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l</a:t>
            </a:r>
            <a:r>
              <a:rPr lang="en-US" sz="8000" strike="noStrike" u="none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araç</a:t>
            </a:r>
            <a:r>
              <a:rPr lang="en-US" sz="8000" strike="noStrike" u="none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ão</a:t>
            </a:r>
            <a:r>
              <a:rPr lang="en-US" sz="8000" strike="noStrike" u="none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</a:t>
            </a:r>
            <a:r>
              <a:rPr lang="en-US" sz="8000" strike="noStrike" u="none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</a:t>
            </a:r>
            <a:r>
              <a:rPr lang="en-US" sz="8000" strike="noStrike" u="none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e </a:t>
            </a:r>
            <a:r>
              <a:rPr lang="en-US" sz="8000" strike="noStrike" u="none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</a:t>
            </a:r>
            <a:r>
              <a:rPr lang="en-US" sz="8000" strike="noStrike" u="none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</a:t>
            </a:r>
            <a:r>
              <a:rPr lang="en-US" sz="8000" strike="noStrike" u="none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nf</a:t>
            </a:r>
            <a:r>
              <a:rPr lang="en-US" sz="8000" strike="noStrike" u="none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lito de interesse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028700" y="1028700"/>
            <a:ext cx="2600580" cy="1318259"/>
          </a:xfrm>
          <a:custGeom>
            <a:avLst/>
            <a:gdLst/>
            <a:ahLst/>
            <a:cxnLst/>
            <a:rect r="r" b="b" t="t" l="l"/>
            <a:pathLst>
              <a:path h="1318259" w="2600580">
                <a:moveTo>
                  <a:pt x="0" y="0"/>
                </a:moveTo>
                <a:lnTo>
                  <a:pt x="2600580" y="0"/>
                </a:lnTo>
                <a:lnTo>
                  <a:pt x="2600580" y="1318259"/>
                </a:lnTo>
                <a:lnTo>
                  <a:pt x="0" y="13182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330" t="-52235" r="0" b="-57525"/>
            </a:stretch>
          </a:blipFill>
        </p:spPr>
      </p:sp>
      <p:grpSp>
        <p:nvGrpSpPr>
          <p:cNvPr name="Group 5" id="5"/>
          <p:cNvGrpSpPr/>
          <p:nvPr/>
        </p:nvGrpSpPr>
        <p:grpSpPr>
          <a:xfrm rot="-9431759">
            <a:off x="7491522" y="-3434497"/>
            <a:ext cx="22871651" cy="13867921"/>
            <a:chOff x="0" y="0"/>
            <a:chExt cx="30495535" cy="18490562"/>
          </a:xfrm>
        </p:grpSpPr>
        <p:sp>
          <p:nvSpPr>
            <p:cNvPr name="Freeform 6" id="6"/>
            <p:cNvSpPr/>
            <p:nvPr/>
          </p:nvSpPr>
          <p:spPr>
            <a:xfrm flipH="false" flipV="false" rot="1261974">
              <a:off x="339846" y="6030052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0" y="0"/>
                  </a:moveTo>
                  <a:lnTo>
                    <a:pt x="14782143" y="0"/>
                  </a:lnTo>
                  <a:lnTo>
                    <a:pt x="14782143" y="4637897"/>
                  </a:lnTo>
                  <a:lnTo>
                    <a:pt x="0" y="46378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27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true" flipV="false" rot="1261974">
              <a:off x="14105183" y="11354480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14782144" y="0"/>
                  </a:moveTo>
                  <a:lnTo>
                    <a:pt x="0" y="0"/>
                  </a:lnTo>
                  <a:lnTo>
                    <a:pt x="0" y="4637898"/>
                  </a:lnTo>
                  <a:lnTo>
                    <a:pt x="14782144" y="4637898"/>
                  </a:lnTo>
                  <a:lnTo>
                    <a:pt x="14782144" y="0"/>
                  </a:lnTo>
                  <a:close/>
                </a:path>
              </a:pathLst>
            </a:custGeom>
            <a:blipFill>
              <a:blip r:embed="rId3">
                <a:alphaModFix amt="27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1261974">
              <a:off x="1623878" y="2498184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0" y="0"/>
                  </a:moveTo>
                  <a:lnTo>
                    <a:pt x="14782143" y="0"/>
                  </a:lnTo>
                  <a:lnTo>
                    <a:pt x="14782143" y="4637897"/>
                  </a:lnTo>
                  <a:lnTo>
                    <a:pt x="0" y="46378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5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true" flipV="false" rot="1261974">
              <a:off x="15373545" y="7822612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14782144" y="0"/>
                  </a:moveTo>
                  <a:lnTo>
                    <a:pt x="0" y="0"/>
                  </a:lnTo>
                  <a:lnTo>
                    <a:pt x="0" y="4637898"/>
                  </a:lnTo>
                  <a:lnTo>
                    <a:pt x="14782144" y="4637898"/>
                  </a:lnTo>
                  <a:lnTo>
                    <a:pt x="14782144" y="0"/>
                  </a:lnTo>
                  <a:close/>
                </a:path>
              </a:pathLst>
            </a:custGeom>
            <a:blipFill>
              <a:blip r:embed="rId3">
                <a:alphaModFix amt="5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3581679" y="1230747"/>
            <a:ext cx="1109347" cy="914166"/>
          </a:xfrm>
          <a:custGeom>
            <a:avLst/>
            <a:gdLst/>
            <a:ahLst/>
            <a:cxnLst/>
            <a:rect r="r" b="b" t="t" l="l"/>
            <a:pathLst>
              <a:path h="914166" w="1109347">
                <a:moveTo>
                  <a:pt x="0" y="0"/>
                </a:moveTo>
                <a:lnTo>
                  <a:pt x="1109347" y="0"/>
                </a:lnTo>
                <a:lnTo>
                  <a:pt x="1109347" y="914165"/>
                </a:lnTo>
                <a:lnTo>
                  <a:pt x="0" y="91416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28700" y="8713679"/>
            <a:ext cx="6215305" cy="733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999"/>
              </a:lnSpc>
              <a:spcBef>
                <a:spcPct val="0"/>
              </a:spcBef>
            </a:pPr>
            <a:r>
              <a:rPr lang="en-US" sz="2499" spc="-4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r>
              <a:rPr lang="en-US" sz="2499" spc="-49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ome </a:t>
            </a:r>
            <a:r>
              <a:rPr lang="en-US" sz="2499" spc="-49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r>
              <a:rPr lang="en-US" sz="2499" spc="-49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r>
              <a:rPr lang="en-US" sz="2499" spc="-49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r>
              <a:rPr lang="en-US" sz="2499" spc="-49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r>
              <a:rPr lang="en-US" sz="2499" spc="-49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r>
              <a:rPr lang="en-US" sz="2499" spc="-49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r>
              <a:rPr lang="en-US" sz="2499" spc="-49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ome</a:t>
            </a:r>
            <a:r>
              <a:rPr lang="en-US" sz="2499" spc="-49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  <a:p>
            <a:pPr algn="l" marL="0" indent="0" lvl="0">
              <a:lnSpc>
                <a:spcPts val="2999"/>
              </a:lnSpc>
              <a:spcBef>
                <a:spcPct val="0"/>
              </a:spcBef>
            </a:pPr>
            <a:r>
              <a:rPr lang="en-US" sz="2499" spc="-49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CRM|UF 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B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9431759">
            <a:off x="7491522" y="-3434497"/>
            <a:ext cx="22871651" cy="13867921"/>
            <a:chOff x="0" y="0"/>
            <a:chExt cx="30495535" cy="18490562"/>
          </a:xfrm>
        </p:grpSpPr>
        <p:sp>
          <p:nvSpPr>
            <p:cNvPr name="Freeform 3" id="3"/>
            <p:cNvSpPr/>
            <p:nvPr/>
          </p:nvSpPr>
          <p:spPr>
            <a:xfrm flipH="false" flipV="false" rot="1261974">
              <a:off x="339846" y="6030052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0" y="0"/>
                  </a:moveTo>
                  <a:lnTo>
                    <a:pt x="14782143" y="0"/>
                  </a:lnTo>
                  <a:lnTo>
                    <a:pt x="14782143" y="4637897"/>
                  </a:lnTo>
                  <a:lnTo>
                    <a:pt x="0" y="46378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7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true" flipV="false" rot="1261974">
              <a:off x="14105183" y="11354480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14782144" y="0"/>
                  </a:moveTo>
                  <a:lnTo>
                    <a:pt x="0" y="0"/>
                  </a:lnTo>
                  <a:lnTo>
                    <a:pt x="0" y="4637898"/>
                  </a:lnTo>
                  <a:lnTo>
                    <a:pt x="14782144" y="4637898"/>
                  </a:lnTo>
                  <a:lnTo>
                    <a:pt x="14782144" y="0"/>
                  </a:lnTo>
                  <a:close/>
                </a:path>
              </a:pathLst>
            </a:custGeom>
            <a:blipFill>
              <a:blip r:embed="rId2">
                <a:alphaModFix amt="27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1261974">
              <a:off x="1623878" y="2498184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0" y="0"/>
                  </a:moveTo>
                  <a:lnTo>
                    <a:pt x="14782143" y="0"/>
                  </a:lnTo>
                  <a:lnTo>
                    <a:pt x="14782143" y="4637897"/>
                  </a:lnTo>
                  <a:lnTo>
                    <a:pt x="0" y="46378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true" flipV="false" rot="1261974">
              <a:off x="15373545" y="7822612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14782144" y="0"/>
                  </a:moveTo>
                  <a:lnTo>
                    <a:pt x="0" y="0"/>
                  </a:lnTo>
                  <a:lnTo>
                    <a:pt x="0" y="4637898"/>
                  </a:lnTo>
                  <a:lnTo>
                    <a:pt x="14782144" y="4637898"/>
                  </a:lnTo>
                  <a:lnTo>
                    <a:pt x="14782144" y="0"/>
                  </a:lnTo>
                  <a:close/>
                </a:path>
              </a:pathLst>
            </a:custGeom>
            <a:blipFill>
              <a:blip r:embed="rId2">
                <a:alphaModFix amt="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11685738" y="4348934"/>
            <a:ext cx="5208220" cy="3673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9"/>
              </a:lnSpc>
            </a:pPr>
            <a:r>
              <a:rPr lang="en-US" sz="2499" spc="-49">
                <a:solidFill>
                  <a:srgbClr val="03155A"/>
                </a:solidFill>
                <a:latin typeface="Montserrat"/>
                <a:ea typeface="Montserrat"/>
                <a:cs typeface="Montserrat"/>
                <a:sym typeface="Montserrat"/>
              </a:rPr>
              <a:t>De acordo </a:t>
            </a:r>
            <a:r>
              <a:rPr lang="en-US" sz="2499" spc="-49" strike="noStrike" u="none">
                <a:solidFill>
                  <a:srgbClr val="03155A"/>
                </a:solidFill>
                <a:latin typeface="Montserrat"/>
                <a:ea typeface="Montserrat"/>
                <a:cs typeface="Montserrat"/>
                <a:sym typeface="Montserrat"/>
              </a:rPr>
              <a:t>com </a:t>
            </a:r>
            <a:r>
              <a:rPr lang="en-US" sz="2499" spc="-49" strike="noStrike" u="none">
                <a:solidFill>
                  <a:srgbClr val="03155A"/>
                </a:solidFill>
                <a:latin typeface="Montserrat"/>
                <a:ea typeface="Montserrat"/>
                <a:cs typeface="Montserrat"/>
                <a:sym typeface="Montserrat"/>
              </a:rPr>
              <a:t>a Norma 1595/2000 do Co</a:t>
            </a:r>
            <a:r>
              <a:rPr lang="en-US" sz="2499" spc="-49" strike="noStrike" u="none">
                <a:solidFill>
                  <a:srgbClr val="03155A"/>
                </a:solidFill>
                <a:latin typeface="Montserrat"/>
                <a:ea typeface="Montserrat"/>
                <a:cs typeface="Montserrat"/>
                <a:sym typeface="Montserrat"/>
              </a:rPr>
              <a:t>nse</a:t>
            </a:r>
            <a:r>
              <a:rPr lang="en-US" sz="2499" spc="-49" strike="noStrike" u="none">
                <a:solidFill>
                  <a:srgbClr val="03155A"/>
                </a:solidFill>
                <a:latin typeface="Montserrat"/>
                <a:ea typeface="Montserrat"/>
                <a:cs typeface="Montserrat"/>
                <a:sym typeface="Montserrat"/>
              </a:rPr>
              <a:t>lh</a:t>
            </a:r>
            <a:r>
              <a:rPr lang="en-US" sz="2499" spc="-49" strike="noStrike" u="none">
                <a:solidFill>
                  <a:srgbClr val="03155A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r>
              <a:rPr lang="en-US" sz="2499" spc="-49" strike="noStrike" u="none">
                <a:solidFill>
                  <a:srgbClr val="03155A"/>
                </a:solidFill>
                <a:latin typeface="Montserrat"/>
                <a:ea typeface="Montserrat"/>
                <a:cs typeface="Montserrat"/>
                <a:sym typeface="Montserrat"/>
              </a:rPr>
              <a:t> Federal </a:t>
            </a:r>
            <a:r>
              <a:rPr lang="en-US" sz="2499" spc="-49" strike="noStrike" u="none">
                <a:solidFill>
                  <a:srgbClr val="03155A"/>
                </a:solidFill>
                <a:latin typeface="Montserrat"/>
                <a:ea typeface="Montserrat"/>
                <a:cs typeface="Montserrat"/>
                <a:sym typeface="Montserrat"/>
              </a:rPr>
              <a:t>de</a:t>
            </a:r>
            <a:r>
              <a:rPr lang="en-US" sz="2499" spc="-49" strike="noStrike" u="none">
                <a:solidFill>
                  <a:srgbClr val="03155A"/>
                </a:solidFill>
                <a:latin typeface="Montserrat"/>
                <a:ea typeface="Montserrat"/>
                <a:cs typeface="Montserrat"/>
                <a:sym typeface="Montserrat"/>
              </a:rPr>
              <a:t> Med</a:t>
            </a:r>
            <a:r>
              <a:rPr lang="en-US" sz="2499" spc="-49" strike="noStrike" u="none">
                <a:solidFill>
                  <a:srgbClr val="03155A"/>
                </a:solidFill>
                <a:latin typeface="Montserrat"/>
                <a:ea typeface="Montserrat"/>
                <a:cs typeface="Montserrat"/>
                <a:sym typeface="Montserrat"/>
              </a:rPr>
              <a:t>icina</a:t>
            </a:r>
            <a:r>
              <a:rPr lang="en-US" sz="2499" spc="-49" strike="noStrike" u="none">
                <a:solidFill>
                  <a:srgbClr val="03155A"/>
                </a:solidFill>
                <a:latin typeface="Montserrat"/>
                <a:ea typeface="Montserrat"/>
                <a:cs typeface="Montserrat"/>
                <a:sym typeface="Montserrat"/>
              </a:rPr>
              <a:t> e a Resolução RDC 102/2000 da Agência de Vigilância Sanitária, declaro que recebo patrocínio das seguintes empresas e instituições para atividades de pesquisas clínicas, congressos e palestras: XXXXXX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4226211"/>
            <a:ext cx="7023482" cy="38712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0240"/>
              </a:lnSpc>
              <a:spcBef>
                <a:spcPct val="0"/>
              </a:spcBef>
            </a:pPr>
            <a:r>
              <a:rPr lang="en-US" b="true" sz="8000" strike="noStrike" u="none">
                <a:solidFill>
                  <a:srgbClr val="03155A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Declaração de Conflito de interesse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8713679"/>
            <a:ext cx="6215305" cy="733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999"/>
              </a:lnSpc>
              <a:spcBef>
                <a:spcPct val="0"/>
              </a:spcBef>
            </a:pPr>
            <a:r>
              <a:rPr lang="en-US" sz="2499" spc="-49">
                <a:solidFill>
                  <a:srgbClr val="03155A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r>
              <a:rPr lang="en-US" sz="2499" spc="-49" strike="noStrike" u="none">
                <a:solidFill>
                  <a:srgbClr val="03155A"/>
                </a:solidFill>
                <a:latin typeface="Montserrat"/>
                <a:ea typeface="Montserrat"/>
                <a:cs typeface="Montserrat"/>
                <a:sym typeface="Montserrat"/>
              </a:rPr>
              <a:t>ome </a:t>
            </a:r>
            <a:r>
              <a:rPr lang="en-US" sz="2499" spc="-49" strike="noStrike" u="none">
                <a:solidFill>
                  <a:srgbClr val="03155A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r>
              <a:rPr lang="en-US" sz="2499" spc="-49" strike="noStrike" u="none">
                <a:solidFill>
                  <a:srgbClr val="03155A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r>
              <a:rPr lang="en-US" sz="2499" spc="-49" strike="noStrike" u="none">
                <a:solidFill>
                  <a:srgbClr val="03155A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r>
              <a:rPr lang="en-US" sz="2499" spc="-49" strike="noStrike" u="none">
                <a:solidFill>
                  <a:srgbClr val="03155A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r>
              <a:rPr lang="en-US" sz="2499" spc="-49" strike="noStrike" u="none">
                <a:solidFill>
                  <a:srgbClr val="03155A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r>
              <a:rPr lang="en-US" sz="2499" spc="-49" strike="noStrike" u="none">
                <a:solidFill>
                  <a:srgbClr val="03155A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r>
              <a:rPr lang="en-US" sz="2499" spc="-49" strike="noStrike" u="none">
                <a:solidFill>
                  <a:srgbClr val="03155A"/>
                </a:solidFill>
                <a:latin typeface="Montserrat"/>
                <a:ea typeface="Montserrat"/>
                <a:cs typeface="Montserrat"/>
                <a:sym typeface="Montserrat"/>
              </a:rPr>
              <a:t>ome</a:t>
            </a:r>
            <a:r>
              <a:rPr lang="en-US" sz="2499" spc="-49" strike="noStrike" u="none">
                <a:solidFill>
                  <a:srgbClr val="03155A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  <a:p>
            <a:pPr algn="l" marL="0" indent="0" lvl="0">
              <a:lnSpc>
                <a:spcPts val="2999"/>
              </a:lnSpc>
              <a:spcBef>
                <a:spcPct val="0"/>
              </a:spcBef>
            </a:pPr>
            <a:r>
              <a:rPr lang="en-US" sz="2499" spc="-49" strike="noStrike" u="none">
                <a:solidFill>
                  <a:srgbClr val="03155A"/>
                </a:solidFill>
                <a:latin typeface="Montserrat"/>
                <a:ea typeface="Montserrat"/>
                <a:cs typeface="Montserrat"/>
                <a:sym typeface="Montserrat"/>
              </a:rPr>
              <a:t>CRM|UF 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028700" y="1028700"/>
            <a:ext cx="2186704" cy="1225295"/>
          </a:xfrm>
          <a:custGeom>
            <a:avLst/>
            <a:gdLst/>
            <a:ahLst/>
            <a:cxnLst/>
            <a:rect r="r" b="b" t="t" l="l"/>
            <a:pathLst>
              <a:path h="1225295" w="2186704">
                <a:moveTo>
                  <a:pt x="0" y="0"/>
                </a:moveTo>
                <a:lnTo>
                  <a:pt x="2186704" y="0"/>
                </a:lnTo>
                <a:lnTo>
                  <a:pt x="2186704" y="1225295"/>
                </a:lnTo>
                <a:lnTo>
                  <a:pt x="0" y="12252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039" t="-36086" r="0" b="-49585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3215404" y="1152696"/>
            <a:ext cx="1137379" cy="977303"/>
          </a:xfrm>
          <a:custGeom>
            <a:avLst/>
            <a:gdLst/>
            <a:ahLst/>
            <a:cxnLst/>
            <a:rect r="r" b="b" t="t" l="l"/>
            <a:pathLst>
              <a:path h="977303" w="1137379">
                <a:moveTo>
                  <a:pt x="0" y="0"/>
                </a:moveTo>
                <a:lnTo>
                  <a:pt x="1137379" y="0"/>
                </a:lnTo>
                <a:lnTo>
                  <a:pt x="1137379" y="977303"/>
                </a:lnTo>
                <a:lnTo>
                  <a:pt x="0" y="97730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427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9431759">
            <a:off x="7491522" y="-3434497"/>
            <a:ext cx="22871651" cy="13867921"/>
            <a:chOff x="0" y="0"/>
            <a:chExt cx="30495535" cy="18490562"/>
          </a:xfrm>
        </p:grpSpPr>
        <p:sp>
          <p:nvSpPr>
            <p:cNvPr name="Freeform 3" id="3"/>
            <p:cNvSpPr/>
            <p:nvPr/>
          </p:nvSpPr>
          <p:spPr>
            <a:xfrm flipH="false" flipV="false" rot="1261974">
              <a:off x="339846" y="6030052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0" y="0"/>
                  </a:moveTo>
                  <a:lnTo>
                    <a:pt x="14782143" y="0"/>
                  </a:lnTo>
                  <a:lnTo>
                    <a:pt x="14782143" y="4637897"/>
                  </a:lnTo>
                  <a:lnTo>
                    <a:pt x="0" y="46378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7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true" flipV="false" rot="1261974">
              <a:off x="14105183" y="11354480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14782144" y="0"/>
                  </a:moveTo>
                  <a:lnTo>
                    <a:pt x="0" y="0"/>
                  </a:lnTo>
                  <a:lnTo>
                    <a:pt x="0" y="4637898"/>
                  </a:lnTo>
                  <a:lnTo>
                    <a:pt x="14782144" y="4637898"/>
                  </a:lnTo>
                  <a:lnTo>
                    <a:pt x="14782144" y="0"/>
                  </a:lnTo>
                  <a:close/>
                </a:path>
              </a:pathLst>
            </a:custGeom>
            <a:blipFill>
              <a:blip r:embed="rId2">
                <a:alphaModFix amt="27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1261974">
              <a:off x="1623878" y="2498184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0" y="0"/>
                  </a:moveTo>
                  <a:lnTo>
                    <a:pt x="14782143" y="0"/>
                  </a:lnTo>
                  <a:lnTo>
                    <a:pt x="14782143" y="4637897"/>
                  </a:lnTo>
                  <a:lnTo>
                    <a:pt x="0" y="46378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true" flipV="false" rot="1261974">
              <a:off x="15373545" y="7822612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14782144" y="0"/>
                  </a:moveTo>
                  <a:lnTo>
                    <a:pt x="0" y="0"/>
                  </a:lnTo>
                  <a:lnTo>
                    <a:pt x="0" y="4637898"/>
                  </a:lnTo>
                  <a:lnTo>
                    <a:pt x="14782144" y="4637898"/>
                  </a:lnTo>
                  <a:lnTo>
                    <a:pt x="14782144" y="0"/>
                  </a:lnTo>
                  <a:close/>
                </a:path>
              </a:pathLst>
            </a:custGeom>
            <a:blipFill>
              <a:blip r:embed="rId2">
                <a:alphaModFix amt="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12051080" y="7698768"/>
            <a:ext cx="5208220" cy="981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00"/>
              </a:lnSpc>
            </a:pPr>
            <a:r>
              <a:rPr lang="en-US" sz="3000" spc="-6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*De acordo </a:t>
            </a:r>
            <a:r>
              <a:rPr lang="en-US" sz="3000" spc="-60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com a RDC 96/2008 da ANVISA.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4694057"/>
            <a:ext cx="7327933" cy="31356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160"/>
              </a:lnSpc>
              <a:spcBef>
                <a:spcPct val="0"/>
              </a:spcBef>
            </a:pPr>
            <a:r>
              <a:rPr lang="en-US" sz="8000" spc="-16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</a:t>
            </a:r>
            <a:r>
              <a:rPr lang="en-US" sz="8000" spc="-160" strike="noStrike" u="none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eclaração de conflito de interesse</a:t>
            </a:r>
            <a:r>
              <a:rPr lang="en-US" sz="8000" spc="-160" strike="noStrike" u="none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s*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028700" y="1028700"/>
            <a:ext cx="2438071" cy="1235882"/>
          </a:xfrm>
          <a:custGeom>
            <a:avLst/>
            <a:gdLst/>
            <a:ahLst/>
            <a:cxnLst/>
            <a:rect r="r" b="b" t="t" l="l"/>
            <a:pathLst>
              <a:path h="1235882" w="2438071">
                <a:moveTo>
                  <a:pt x="0" y="0"/>
                </a:moveTo>
                <a:lnTo>
                  <a:pt x="2438071" y="0"/>
                </a:lnTo>
                <a:lnTo>
                  <a:pt x="2438071" y="1235882"/>
                </a:lnTo>
                <a:lnTo>
                  <a:pt x="0" y="12358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330" t="-52235" r="0" b="-57525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028700" y="8465530"/>
            <a:ext cx="6215305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599"/>
              </a:lnSpc>
              <a:spcBef>
                <a:spcPct val="0"/>
              </a:spcBef>
            </a:pPr>
            <a:r>
              <a:rPr lang="en-US" b="true" sz="2999" spc="-5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Nã</a:t>
            </a:r>
            <a:r>
              <a:rPr lang="en-US" b="true" sz="2999" spc="-59" strike="noStrike" u="non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 há conflito</a:t>
            </a:r>
            <a:r>
              <a:rPr lang="en-US" b="true" sz="2999" spc="-59" strike="noStrike" u="non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</a:t>
            </a:r>
            <a:r>
              <a:rPr lang="en-US" b="true" sz="2999" spc="-59" strike="noStrike" u="non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a declarar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3466771" y="1189558"/>
            <a:ext cx="1109347" cy="914166"/>
          </a:xfrm>
          <a:custGeom>
            <a:avLst/>
            <a:gdLst/>
            <a:ahLst/>
            <a:cxnLst/>
            <a:rect r="r" b="b" t="t" l="l"/>
            <a:pathLst>
              <a:path h="914166" w="1109347">
                <a:moveTo>
                  <a:pt x="0" y="0"/>
                </a:moveTo>
                <a:lnTo>
                  <a:pt x="1109347" y="0"/>
                </a:lnTo>
                <a:lnTo>
                  <a:pt x="1109347" y="914166"/>
                </a:lnTo>
                <a:lnTo>
                  <a:pt x="0" y="91416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B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9431759">
            <a:off x="7491522" y="-3434497"/>
            <a:ext cx="22871651" cy="13867921"/>
            <a:chOff x="0" y="0"/>
            <a:chExt cx="30495535" cy="18490562"/>
          </a:xfrm>
        </p:grpSpPr>
        <p:sp>
          <p:nvSpPr>
            <p:cNvPr name="Freeform 3" id="3"/>
            <p:cNvSpPr/>
            <p:nvPr/>
          </p:nvSpPr>
          <p:spPr>
            <a:xfrm flipH="false" flipV="false" rot="1261974">
              <a:off x="339846" y="6030052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0" y="0"/>
                  </a:moveTo>
                  <a:lnTo>
                    <a:pt x="14782143" y="0"/>
                  </a:lnTo>
                  <a:lnTo>
                    <a:pt x="14782143" y="4637897"/>
                  </a:lnTo>
                  <a:lnTo>
                    <a:pt x="0" y="46378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7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true" flipV="false" rot="1261974">
              <a:off x="14105183" y="11354480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14782144" y="0"/>
                  </a:moveTo>
                  <a:lnTo>
                    <a:pt x="0" y="0"/>
                  </a:lnTo>
                  <a:lnTo>
                    <a:pt x="0" y="4637898"/>
                  </a:lnTo>
                  <a:lnTo>
                    <a:pt x="14782144" y="4637898"/>
                  </a:lnTo>
                  <a:lnTo>
                    <a:pt x="14782144" y="0"/>
                  </a:lnTo>
                  <a:close/>
                </a:path>
              </a:pathLst>
            </a:custGeom>
            <a:blipFill>
              <a:blip r:embed="rId2">
                <a:alphaModFix amt="27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1261974">
              <a:off x="1623878" y="2498184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0" y="0"/>
                  </a:moveTo>
                  <a:lnTo>
                    <a:pt x="14782143" y="0"/>
                  </a:lnTo>
                  <a:lnTo>
                    <a:pt x="14782143" y="4637897"/>
                  </a:lnTo>
                  <a:lnTo>
                    <a:pt x="0" y="46378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true" flipV="false" rot="1261974">
              <a:off x="15373545" y="7822612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14782144" y="0"/>
                  </a:moveTo>
                  <a:lnTo>
                    <a:pt x="0" y="0"/>
                  </a:lnTo>
                  <a:lnTo>
                    <a:pt x="0" y="4637898"/>
                  </a:lnTo>
                  <a:lnTo>
                    <a:pt x="14782144" y="4637898"/>
                  </a:lnTo>
                  <a:lnTo>
                    <a:pt x="14782144" y="0"/>
                  </a:lnTo>
                  <a:close/>
                </a:path>
              </a:pathLst>
            </a:custGeom>
            <a:blipFill>
              <a:blip r:embed="rId2">
                <a:alphaModFix amt="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12051080" y="7698768"/>
            <a:ext cx="5208220" cy="981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00"/>
              </a:lnSpc>
            </a:pPr>
            <a:r>
              <a:rPr lang="en-US" sz="3000" spc="-60">
                <a:solidFill>
                  <a:srgbClr val="03155A"/>
                </a:solidFill>
                <a:latin typeface="Montserrat"/>
                <a:ea typeface="Montserrat"/>
                <a:cs typeface="Montserrat"/>
                <a:sym typeface="Montserrat"/>
              </a:rPr>
              <a:t> *De acordo </a:t>
            </a:r>
            <a:r>
              <a:rPr lang="en-US" sz="3000" spc="-60" strike="noStrike" u="none">
                <a:solidFill>
                  <a:srgbClr val="03155A"/>
                </a:solidFill>
                <a:latin typeface="Montserrat"/>
                <a:ea typeface="Montserrat"/>
                <a:cs typeface="Montserrat"/>
                <a:sym typeface="Montserrat"/>
              </a:rPr>
              <a:t>com a RDC 96/2008 da ANVISA.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4694057"/>
            <a:ext cx="7327933" cy="31356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160"/>
              </a:lnSpc>
              <a:spcBef>
                <a:spcPct val="0"/>
              </a:spcBef>
            </a:pPr>
            <a:r>
              <a:rPr lang="en-US" sz="8000" spc="-160">
                <a:solidFill>
                  <a:srgbClr val="03155A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</a:t>
            </a:r>
            <a:r>
              <a:rPr lang="en-US" sz="8000" spc="-160" strike="noStrike" u="none">
                <a:solidFill>
                  <a:srgbClr val="03155A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eclaração de conflito de interesse</a:t>
            </a:r>
            <a:r>
              <a:rPr lang="en-US" sz="8000" spc="-160" strike="noStrike" u="none">
                <a:solidFill>
                  <a:srgbClr val="03155A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s*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8465530"/>
            <a:ext cx="6215305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599"/>
              </a:lnSpc>
              <a:spcBef>
                <a:spcPct val="0"/>
              </a:spcBef>
            </a:pPr>
            <a:r>
              <a:rPr lang="en-US" b="true" sz="2999" spc="-59">
                <a:solidFill>
                  <a:srgbClr val="03155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Nã</a:t>
            </a:r>
            <a:r>
              <a:rPr lang="en-US" b="true" sz="2999" spc="-59" strike="noStrike" u="none">
                <a:solidFill>
                  <a:srgbClr val="03155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 há conflito</a:t>
            </a:r>
            <a:r>
              <a:rPr lang="en-US" b="true" sz="2999" spc="-59" strike="noStrike" u="none">
                <a:solidFill>
                  <a:srgbClr val="03155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</a:t>
            </a:r>
            <a:r>
              <a:rPr lang="en-US" b="true" sz="2999" spc="-59" strike="noStrike" u="none">
                <a:solidFill>
                  <a:srgbClr val="03155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a declarar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3215404" y="1152696"/>
            <a:ext cx="1137379" cy="977303"/>
          </a:xfrm>
          <a:custGeom>
            <a:avLst/>
            <a:gdLst/>
            <a:ahLst/>
            <a:cxnLst/>
            <a:rect r="r" b="b" t="t" l="l"/>
            <a:pathLst>
              <a:path h="977303" w="1137379">
                <a:moveTo>
                  <a:pt x="0" y="0"/>
                </a:moveTo>
                <a:lnTo>
                  <a:pt x="1137379" y="0"/>
                </a:lnTo>
                <a:lnTo>
                  <a:pt x="1137379" y="977303"/>
                </a:lnTo>
                <a:lnTo>
                  <a:pt x="0" y="97730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1" id="11"/>
          <p:cNvSpPr/>
          <p:nvPr/>
        </p:nvSpPr>
        <p:spPr>
          <a:xfrm flipH="false" flipV="false" rot="0">
            <a:off x="1028700" y="1028700"/>
            <a:ext cx="2186704" cy="1225295"/>
          </a:xfrm>
          <a:custGeom>
            <a:avLst/>
            <a:gdLst/>
            <a:ahLst/>
            <a:cxnLst/>
            <a:rect r="r" b="b" t="t" l="l"/>
            <a:pathLst>
              <a:path h="1225295" w="2186704">
                <a:moveTo>
                  <a:pt x="0" y="0"/>
                </a:moveTo>
                <a:lnTo>
                  <a:pt x="2186704" y="0"/>
                </a:lnTo>
                <a:lnTo>
                  <a:pt x="2186704" y="1225295"/>
                </a:lnTo>
                <a:lnTo>
                  <a:pt x="0" y="12252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4039" t="-36086" r="0" b="-49585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B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3890962"/>
            <a:ext cx="13838982" cy="1285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0199"/>
              </a:lnSpc>
            </a:pPr>
            <a:r>
              <a:rPr lang="en-US" sz="8499" spc="-169">
                <a:solidFill>
                  <a:srgbClr val="02325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Subtítul</a:t>
            </a:r>
            <a:r>
              <a:rPr lang="en-US" sz="8499" spc="-169" strike="noStrike" u="none">
                <a:solidFill>
                  <a:srgbClr val="02325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 </a:t>
            </a:r>
            <a:r>
              <a:rPr lang="en-US" sz="8499" spc="-169" strike="noStrike" u="none">
                <a:solidFill>
                  <a:srgbClr val="02325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da aul</a:t>
            </a:r>
            <a:r>
              <a:rPr lang="en-US" sz="8499" spc="-169" strike="noStrike" u="none">
                <a:solidFill>
                  <a:srgbClr val="02325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</a:t>
            </a:r>
          </a:p>
        </p:txBody>
      </p:sp>
      <p:grpSp>
        <p:nvGrpSpPr>
          <p:cNvPr name="Group 3" id="3"/>
          <p:cNvGrpSpPr/>
          <p:nvPr/>
        </p:nvGrpSpPr>
        <p:grpSpPr>
          <a:xfrm rot="-9431759">
            <a:off x="8039534" y="-1790461"/>
            <a:ext cx="22871651" cy="13867921"/>
            <a:chOff x="0" y="0"/>
            <a:chExt cx="30495535" cy="18490562"/>
          </a:xfrm>
        </p:grpSpPr>
        <p:sp>
          <p:nvSpPr>
            <p:cNvPr name="Freeform 4" id="4"/>
            <p:cNvSpPr/>
            <p:nvPr/>
          </p:nvSpPr>
          <p:spPr>
            <a:xfrm flipH="false" flipV="false" rot="1261974">
              <a:off x="339846" y="6030052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0" y="0"/>
                  </a:moveTo>
                  <a:lnTo>
                    <a:pt x="14782143" y="0"/>
                  </a:lnTo>
                  <a:lnTo>
                    <a:pt x="14782143" y="4637897"/>
                  </a:lnTo>
                  <a:lnTo>
                    <a:pt x="0" y="46378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7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true" flipV="false" rot="1261974">
              <a:off x="14105183" y="11354480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14782144" y="0"/>
                  </a:moveTo>
                  <a:lnTo>
                    <a:pt x="0" y="0"/>
                  </a:lnTo>
                  <a:lnTo>
                    <a:pt x="0" y="4637898"/>
                  </a:lnTo>
                  <a:lnTo>
                    <a:pt x="14782144" y="4637898"/>
                  </a:lnTo>
                  <a:lnTo>
                    <a:pt x="14782144" y="0"/>
                  </a:lnTo>
                  <a:close/>
                </a:path>
              </a:pathLst>
            </a:custGeom>
            <a:blipFill>
              <a:blip r:embed="rId2">
                <a:alphaModFix amt="27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1261974">
              <a:off x="1623878" y="2498184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0" y="0"/>
                  </a:moveTo>
                  <a:lnTo>
                    <a:pt x="14782143" y="0"/>
                  </a:lnTo>
                  <a:lnTo>
                    <a:pt x="14782143" y="4637897"/>
                  </a:lnTo>
                  <a:lnTo>
                    <a:pt x="0" y="46378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true" flipV="false" rot="1261974">
              <a:off x="15373545" y="7822612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14782144" y="0"/>
                  </a:moveTo>
                  <a:lnTo>
                    <a:pt x="0" y="0"/>
                  </a:lnTo>
                  <a:lnTo>
                    <a:pt x="0" y="4637898"/>
                  </a:lnTo>
                  <a:lnTo>
                    <a:pt x="14782144" y="4637898"/>
                  </a:lnTo>
                  <a:lnTo>
                    <a:pt x="14782144" y="0"/>
                  </a:lnTo>
                  <a:close/>
                </a:path>
              </a:pathLst>
            </a:custGeom>
            <a:blipFill>
              <a:blip r:embed="rId2">
                <a:alphaModFix amt="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1028700" y="1028700"/>
            <a:ext cx="2186704" cy="1225295"/>
          </a:xfrm>
          <a:custGeom>
            <a:avLst/>
            <a:gdLst/>
            <a:ahLst/>
            <a:cxnLst/>
            <a:rect r="r" b="b" t="t" l="l"/>
            <a:pathLst>
              <a:path h="1225295" w="2186704">
                <a:moveTo>
                  <a:pt x="0" y="0"/>
                </a:moveTo>
                <a:lnTo>
                  <a:pt x="2186704" y="0"/>
                </a:lnTo>
                <a:lnTo>
                  <a:pt x="2186704" y="1225295"/>
                </a:lnTo>
                <a:lnTo>
                  <a:pt x="0" y="12252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039" t="-36086" r="0" b="-49585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028700" y="5377885"/>
            <a:ext cx="13838982" cy="1990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800"/>
              </a:lnSpc>
            </a:pPr>
            <a:r>
              <a:rPr lang="en-US" sz="6500" spc="-13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Utilize este slide sempre que for falar de um novo capítulo da aula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8524875"/>
            <a:ext cx="6215305" cy="733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999"/>
              </a:lnSpc>
              <a:spcBef>
                <a:spcPct val="0"/>
              </a:spcBef>
            </a:pPr>
            <a:r>
              <a:rPr lang="en-US" b="true" sz="2499" spc="-49">
                <a:solidFill>
                  <a:srgbClr val="02325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</a:t>
            </a:r>
            <a:r>
              <a:rPr lang="en-US" b="true" sz="2499" spc="-49" strike="noStrike" u="none">
                <a:solidFill>
                  <a:srgbClr val="02325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ome </a:t>
            </a:r>
            <a:r>
              <a:rPr lang="en-US" b="true" sz="2499" spc="-49" strike="noStrike" u="none">
                <a:solidFill>
                  <a:srgbClr val="02325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</a:t>
            </a:r>
            <a:r>
              <a:rPr lang="en-US" b="true" sz="2499" spc="-49" strike="noStrike" u="none">
                <a:solidFill>
                  <a:srgbClr val="02325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</a:t>
            </a:r>
            <a:r>
              <a:rPr lang="en-US" b="true" sz="2499" spc="-49" strike="noStrike" u="none">
                <a:solidFill>
                  <a:srgbClr val="02325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</a:t>
            </a:r>
            <a:r>
              <a:rPr lang="en-US" b="true" sz="2499" spc="-49" strike="noStrike" u="none">
                <a:solidFill>
                  <a:srgbClr val="02325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</a:t>
            </a:r>
            <a:r>
              <a:rPr lang="en-US" b="true" sz="2499" spc="-49" strike="noStrike" u="none">
                <a:solidFill>
                  <a:srgbClr val="02325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</a:t>
            </a:r>
            <a:r>
              <a:rPr lang="en-US" b="true" sz="2499" spc="-49" strike="noStrike" u="none">
                <a:solidFill>
                  <a:srgbClr val="02325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</a:t>
            </a:r>
            <a:r>
              <a:rPr lang="en-US" b="true" sz="2499" spc="-49" strike="noStrike" u="none">
                <a:solidFill>
                  <a:srgbClr val="02325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ome</a:t>
            </a:r>
            <a:r>
              <a:rPr lang="en-US" b="true" sz="2499" spc="-49" strike="noStrike" u="none">
                <a:solidFill>
                  <a:srgbClr val="02325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</a:p>
          <a:p>
            <a:pPr algn="l" marL="0" indent="0" lvl="0">
              <a:lnSpc>
                <a:spcPts val="2999"/>
              </a:lnSpc>
              <a:spcBef>
                <a:spcPct val="0"/>
              </a:spcBef>
            </a:pPr>
            <a:r>
              <a:rPr lang="en-US" b="true" sz="2499" spc="-49" strike="noStrike" u="none">
                <a:solidFill>
                  <a:srgbClr val="02325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CRM|UF 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3215404" y="1152696"/>
            <a:ext cx="1137379" cy="977303"/>
          </a:xfrm>
          <a:custGeom>
            <a:avLst/>
            <a:gdLst/>
            <a:ahLst/>
            <a:cxnLst/>
            <a:rect r="r" b="b" t="t" l="l"/>
            <a:pathLst>
              <a:path h="977303" w="1137379">
                <a:moveTo>
                  <a:pt x="0" y="0"/>
                </a:moveTo>
                <a:lnTo>
                  <a:pt x="1137379" y="0"/>
                </a:lnTo>
                <a:lnTo>
                  <a:pt x="1137379" y="977303"/>
                </a:lnTo>
                <a:lnTo>
                  <a:pt x="0" y="97730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427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3890962"/>
            <a:ext cx="13838982" cy="1285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0199"/>
              </a:lnSpc>
            </a:pPr>
            <a:r>
              <a:rPr lang="en-US" sz="8499" spc="-169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Subtítul</a:t>
            </a:r>
            <a:r>
              <a:rPr lang="en-US" sz="8499" spc="-169" strike="noStrike" u="none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 </a:t>
            </a:r>
            <a:r>
              <a:rPr lang="en-US" sz="8499" spc="-169" strike="noStrike" u="none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da aul</a:t>
            </a:r>
            <a:r>
              <a:rPr lang="en-US" sz="8499" spc="-169" strike="noStrike" u="none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5377885"/>
            <a:ext cx="13838982" cy="1990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800"/>
              </a:lnSpc>
            </a:pPr>
            <a:r>
              <a:rPr lang="en-US" sz="6500" spc="-130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Utilize este slide sempre que for falar de um novo capítulo da aula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8524875"/>
            <a:ext cx="6215305" cy="733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999"/>
              </a:lnSpc>
              <a:spcBef>
                <a:spcPct val="0"/>
              </a:spcBef>
            </a:pPr>
            <a:r>
              <a:rPr lang="en-US" b="true" sz="2499" spc="-4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</a:t>
            </a:r>
            <a:r>
              <a:rPr lang="en-US" b="true" sz="2499" spc="-49" strike="noStrike" u="non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ome </a:t>
            </a:r>
            <a:r>
              <a:rPr lang="en-US" b="true" sz="2499" spc="-49" strike="noStrike" u="non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</a:t>
            </a:r>
            <a:r>
              <a:rPr lang="en-US" b="true" sz="2499" spc="-49" strike="noStrike" u="non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</a:t>
            </a:r>
            <a:r>
              <a:rPr lang="en-US" b="true" sz="2499" spc="-49" strike="noStrike" u="non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</a:t>
            </a:r>
            <a:r>
              <a:rPr lang="en-US" b="true" sz="2499" spc="-49" strike="noStrike" u="non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</a:t>
            </a:r>
            <a:r>
              <a:rPr lang="en-US" b="true" sz="2499" spc="-49" strike="noStrike" u="non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</a:t>
            </a:r>
            <a:r>
              <a:rPr lang="en-US" b="true" sz="2499" spc="-49" strike="noStrike" u="non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</a:t>
            </a:r>
            <a:r>
              <a:rPr lang="en-US" b="true" sz="2499" spc="-49" strike="noStrike" u="non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ome</a:t>
            </a:r>
            <a:r>
              <a:rPr lang="en-US" b="true" sz="2499" spc="-49" strike="noStrike" u="non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</a:p>
          <a:p>
            <a:pPr algn="l" marL="0" indent="0" lvl="0">
              <a:lnSpc>
                <a:spcPts val="2999"/>
              </a:lnSpc>
              <a:spcBef>
                <a:spcPct val="0"/>
              </a:spcBef>
            </a:pPr>
            <a:r>
              <a:rPr lang="en-US" b="true" sz="2499" spc="-49" strike="noStrike" u="non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CRM|UF 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028700" y="1028700"/>
            <a:ext cx="2418262" cy="1225840"/>
          </a:xfrm>
          <a:custGeom>
            <a:avLst/>
            <a:gdLst/>
            <a:ahLst/>
            <a:cxnLst/>
            <a:rect r="r" b="b" t="t" l="l"/>
            <a:pathLst>
              <a:path h="1225840" w="2418262">
                <a:moveTo>
                  <a:pt x="0" y="0"/>
                </a:moveTo>
                <a:lnTo>
                  <a:pt x="2418262" y="0"/>
                </a:lnTo>
                <a:lnTo>
                  <a:pt x="2418262" y="1225840"/>
                </a:lnTo>
                <a:lnTo>
                  <a:pt x="0" y="12258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330" t="-52235" r="0" b="-57525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446962" y="1184537"/>
            <a:ext cx="1109347" cy="914166"/>
          </a:xfrm>
          <a:custGeom>
            <a:avLst/>
            <a:gdLst/>
            <a:ahLst/>
            <a:cxnLst/>
            <a:rect r="r" b="b" t="t" l="l"/>
            <a:pathLst>
              <a:path h="914166" w="1109347">
                <a:moveTo>
                  <a:pt x="0" y="0"/>
                </a:moveTo>
                <a:lnTo>
                  <a:pt x="1109347" y="0"/>
                </a:lnTo>
                <a:lnTo>
                  <a:pt x="1109347" y="914166"/>
                </a:lnTo>
                <a:lnTo>
                  <a:pt x="0" y="9141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-9431759">
            <a:off x="7643922" y="-3282097"/>
            <a:ext cx="22871651" cy="13867921"/>
            <a:chOff x="0" y="0"/>
            <a:chExt cx="30495535" cy="18490562"/>
          </a:xfrm>
        </p:grpSpPr>
        <p:sp>
          <p:nvSpPr>
            <p:cNvPr name="Freeform 8" id="8"/>
            <p:cNvSpPr/>
            <p:nvPr/>
          </p:nvSpPr>
          <p:spPr>
            <a:xfrm flipH="false" flipV="false" rot="1261974">
              <a:off x="339846" y="6030052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0" y="0"/>
                  </a:moveTo>
                  <a:lnTo>
                    <a:pt x="14782143" y="0"/>
                  </a:lnTo>
                  <a:lnTo>
                    <a:pt x="14782143" y="4637897"/>
                  </a:lnTo>
                  <a:lnTo>
                    <a:pt x="0" y="46378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27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true" flipV="false" rot="1261974">
              <a:off x="14105183" y="11354480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14782144" y="0"/>
                  </a:moveTo>
                  <a:lnTo>
                    <a:pt x="0" y="0"/>
                  </a:lnTo>
                  <a:lnTo>
                    <a:pt x="0" y="4637898"/>
                  </a:lnTo>
                  <a:lnTo>
                    <a:pt x="14782144" y="4637898"/>
                  </a:lnTo>
                  <a:lnTo>
                    <a:pt x="14782144" y="0"/>
                  </a:lnTo>
                  <a:close/>
                </a:path>
              </a:pathLst>
            </a:custGeom>
            <a:blipFill>
              <a:blip r:embed="rId4">
                <a:alphaModFix amt="27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1261974">
              <a:off x="1623878" y="2498184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0" y="0"/>
                  </a:moveTo>
                  <a:lnTo>
                    <a:pt x="14782143" y="0"/>
                  </a:lnTo>
                  <a:lnTo>
                    <a:pt x="14782143" y="4637897"/>
                  </a:lnTo>
                  <a:lnTo>
                    <a:pt x="0" y="46378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5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true" flipV="false" rot="1261974">
              <a:off x="15373545" y="7822612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14782144" y="0"/>
                  </a:moveTo>
                  <a:lnTo>
                    <a:pt x="0" y="0"/>
                  </a:lnTo>
                  <a:lnTo>
                    <a:pt x="0" y="4637898"/>
                  </a:lnTo>
                  <a:lnTo>
                    <a:pt x="14782144" y="4637898"/>
                  </a:lnTo>
                  <a:lnTo>
                    <a:pt x="14782144" y="0"/>
                  </a:lnTo>
                  <a:close/>
                </a:path>
              </a:pathLst>
            </a:custGeom>
            <a:blipFill>
              <a:blip r:embed="rId4">
                <a:alphaModFix amt="5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B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9431759">
            <a:off x="7491522" y="-3434497"/>
            <a:ext cx="22871651" cy="13867921"/>
            <a:chOff x="0" y="0"/>
            <a:chExt cx="30495535" cy="18490562"/>
          </a:xfrm>
        </p:grpSpPr>
        <p:sp>
          <p:nvSpPr>
            <p:cNvPr name="Freeform 3" id="3"/>
            <p:cNvSpPr/>
            <p:nvPr/>
          </p:nvSpPr>
          <p:spPr>
            <a:xfrm flipH="false" flipV="false" rot="1261974">
              <a:off x="339846" y="6030052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0" y="0"/>
                  </a:moveTo>
                  <a:lnTo>
                    <a:pt x="14782143" y="0"/>
                  </a:lnTo>
                  <a:lnTo>
                    <a:pt x="14782143" y="4637897"/>
                  </a:lnTo>
                  <a:lnTo>
                    <a:pt x="0" y="46378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7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true" flipV="false" rot="1261974">
              <a:off x="14105183" y="11354480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14782144" y="0"/>
                  </a:moveTo>
                  <a:lnTo>
                    <a:pt x="0" y="0"/>
                  </a:lnTo>
                  <a:lnTo>
                    <a:pt x="0" y="4637898"/>
                  </a:lnTo>
                  <a:lnTo>
                    <a:pt x="14782144" y="4637898"/>
                  </a:lnTo>
                  <a:lnTo>
                    <a:pt x="14782144" y="0"/>
                  </a:lnTo>
                  <a:close/>
                </a:path>
              </a:pathLst>
            </a:custGeom>
            <a:blipFill>
              <a:blip r:embed="rId2">
                <a:alphaModFix amt="27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1261974">
              <a:off x="1623878" y="2498184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0" y="0"/>
                  </a:moveTo>
                  <a:lnTo>
                    <a:pt x="14782143" y="0"/>
                  </a:lnTo>
                  <a:lnTo>
                    <a:pt x="14782143" y="4637897"/>
                  </a:lnTo>
                  <a:lnTo>
                    <a:pt x="0" y="46378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true" flipV="false" rot="1261974">
              <a:off x="15373545" y="7822612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14782144" y="0"/>
                  </a:moveTo>
                  <a:lnTo>
                    <a:pt x="0" y="0"/>
                  </a:lnTo>
                  <a:lnTo>
                    <a:pt x="0" y="4637898"/>
                  </a:lnTo>
                  <a:lnTo>
                    <a:pt x="14782144" y="4637898"/>
                  </a:lnTo>
                  <a:lnTo>
                    <a:pt x="14782144" y="0"/>
                  </a:lnTo>
                  <a:close/>
                </a:path>
              </a:pathLst>
            </a:custGeom>
            <a:blipFill>
              <a:blip r:embed="rId2">
                <a:alphaModFix amt="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1028700" y="1028700"/>
            <a:ext cx="2186704" cy="1225295"/>
          </a:xfrm>
          <a:custGeom>
            <a:avLst/>
            <a:gdLst/>
            <a:ahLst/>
            <a:cxnLst/>
            <a:rect r="r" b="b" t="t" l="l"/>
            <a:pathLst>
              <a:path h="1225295" w="2186704">
                <a:moveTo>
                  <a:pt x="0" y="0"/>
                </a:moveTo>
                <a:lnTo>
                  <a:pt x="2186704" y="0"/>
                </a:lnTo>
                <a:lnTo>
                  <a:pt x="2186704" y="1225295"/>
                </a:lnTo>
                <a:lnTo>
                  <a:pt x="0" y="12252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039" t="-36086" r="0" b="-49585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9584278" y="2193450"/>
            <a:ext cx="5212862" cy="6680542"/>
            <a:chOff x="0" y="0"/>
            <a:chExt cx="1372935" cy="175948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372935" cy="1759484"/>
            </a:xfrm>
            <a:custGeom>
              <a:avLst/>
              <a:gdLst/>
              <a:ahLst/>
              <a:cxnLst/>
              <a:rect r="r" b="b" t="t" l="l"/>
              <a:pathLst>
                <a:path h="1759484" w="1372935">
                  <a:moveTo>
                    <a:pt x="0" y="0"/>
                  </a:moveTo>
                  <a:lnTo>
                    <a:pt x="1372935" y="0"/>
                  </a:lnTo>
                  <a:lnTo>
                    <a:pt x="1372935" y="1759484"/>
                  </a:lnTo>
                  <a:lnTo>
                    <a:pt x="0" y="1759484"/>
                  </a:lnTo>
                  <a:close/>
                </a:path>
              </a:pathLst>
            </a:custGeom>
            <a:solidFill>
              <a:srgbClr val="02325C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9525"/>
              <a:ext cx="1372935" cy="17499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9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028700" y="3357374"/>
            <a:ext cx="5991108" cy="21069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160"/>
              </a:lnSpc>
              <a:spcBef>
                <a:spcPct val="0"/>
              </a:spcBef>
            </a:pPr>
            <a:r>
              <a:rPr lang="en-US" sz="8000" spc="-160">
                <a:solidFill>
                  <a:srgbClr val="02325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Títul</a:t>
            </a:r>
            <a:r>
              <a:rPr lang="en-US" sz="8000" spc="-160" strike="noStrike" u="none">
                <a:solidFill>
                  <a:srgbClr val="02325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 </a:t>
            </a:r>
          </a:p>
          <a:p>
            <a:pPr algn="l" marL="0" indent="0" lvl="0">
              <a:lnSpc>
                <a:spcPts val="8160"/>
              </a:lnSpc>
              <a:spcBef>
                <a:spcPct val="0"/>
              </a:spcBef>
            </a:pPr>
            <a:r>
              <a:rPr lang="en-US" sz="8000" spc="-160" strike="noStrike" u="none">
                <a:solidFill>
                  <a:srgbClr val="02325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</a:t>
            </a:r>
            <a:r>
              <a:rPr lang="en-US" sz="8000" spc="-160" strike="noStrike" u="none">
                <a:solidFill>
                  <a:srgbClr val="02325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</a:t>
            </a:r>
            <a:r>
              <a:rPr lang="en-US" sz="8000" spc="-160" strike="noStrike" u="none">
                <a:solidFill>
                  <a:srgbClr val="02325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slide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6151064"/>
            <a:ext cx="6215305" cy="914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 spc="-60">
                <a:solidFill>
                  <a:srgbClr val="02325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Est</a:t>
            </a:r>
            <a:r>
              <a:rPr lang="en-US" b="true" sz="3000" spc="-60" strike="noStrike" u="none">
                <a:solidFill>
                  <a:srgbClr val="02325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e </a:t>
            </a:r>
            <a:r>
              <a:rPr lang="en-US" b="true" sz="3000" spc="-60" strike="noStrike" u="none">
                <a:solidFill>
                  <a:srgbClr val="02325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é</a:t>
            </a:r>
            <a:r>
              <a:rPr lang="en-US" b="true" sz="3000" spc="-60" strike="noStrike" u="none">
                <a:solidFill>
                  <a:srgbClr val="02325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o</a:t>
            </a:r>
            <a:r>
              <a:rPr lang="en-US" b="true" sz="3000" spc="-60" strike="noStrike" u="none">
                <a:solidFill>
                  <a:srgbClr val="02325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espaç</a:t>
            </a:r>
            <a:r>
              <a:rPr lang="en-US" b="true" sz="3000" spc="-60" strike="noStrike" u="none">
                <a:solidFill>
                  <a:srgbClr val="02325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o</a:t>
            </a:r>
            <a:r>
              <a:rPr lang="en-US" b="true" sz="3000" spc="-60" strike="noStrike" u="none">
                <a:solidFill>
                  <a:srgbClr val="02325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b="true" sz="3000" spc="-60" strike="noStrike" u="none">
                <a:solidFill>
                  <a:srgbClr val="02325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r</a:t>
            </a:r>
            <a:r>
              <a:rPr lang="en-US" b="true" sz="3000" spc="-60" strike="noStrike" u="none">
                <a:solidFill>
                  <a:srgbClr val="02325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e</a:t>
            </a:r>
            <a:r>
              <a:rPr lang="en-US" b="true" sz="3000" spc="-60" strike="noStrike" u="none">
                <a:solidFill>
                  <a:srgbClr val="02325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servado </a:t>
            </a:r>
            <a:r>
              <a:rPr lang="en-US" b="true" sz="3000" spc="-60" strike="noStrike" u="none">
                <a:solidFill>
                  <a:srgbClr val="02325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p</a:t>
            </a:r>
            <a:r>
              <a:rPr lang="en-US" b="true" sz="3000" spc="-60" strike="noStrike" u="none">
                <a:solidFill>
                  <a:srgbClr val="02325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ara o con</a:t>
            </a:r>
            <a:r>
              <a:rPr lang="en-US" b="true" sz="3000" spc="-60" strike="noStrike" u="none">
                <a:solidFill>
                  <a:srgbClr val="02325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t</a:t>
            </a:r>
            <a:r>
              <a:rPr lang="en-US" b="true" sz="3000" spc="-60" strike="noStrike" u="none">
                <a:solidFill>
                  <a:srgbClr val="02325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eúdo de text</a:t>
            </a:r>
            <a:r>
              <a:rPr lang="en-US" b="true" sz="3000" spc="-60" strike="noStrike" u="none">
                <a:solidFill>
                  <a:srgbClr val="02325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o</a:t>
            </a:r>
            <a:r>
              <a:rPr lang="en-US" b="true" sz="3000" spc="-60" strike="noStrike" u="none">
                <a:solidFill>
                  <a:srgbClr val="02325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b="true" sz="3000" spc="-60" strike="noStrike" u="none">
                <a:solidFill>
                  <a:srgbClr val="02325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d</a:t>
            </a:r>
            <a:r>
              <a:rPr lang="en-US" b="true" sz="3000" spc="-60" strike="noStrike" u="none">
                <a:solidFill>
                  <a:srgbClr val="02325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a aula.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28700" y="7426193"/>
            <a:ext cx="5169090" cy="1371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760"/>
              </a:lnSpc>
              <a:spcBef>
                <a:spcPct val="0"/>
              </a:spcBef>
            </a:pPr>
            <a:r>
              <a:rPr lang="en-US" sz="2300" spc="-46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 Certifiq</a:t>
            </a:r>
            <a:r>
              <a:rPr lang="en-US" sz="2300" spc="-46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u</a:t>
            </a:r>
            <a:r>
              <a:rPr lang="en-US" sz="2300" spc="-46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e-</a:t>
            </a:r>
            <a:r>
              <a:rPr lang="en-US" sz="2300" spc="-46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se</a:t>
            </a:r>
            <a:r>
              <a:rPr lang="en-US" sz="2300" spc="-46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300" spc="-46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de que</a:t>
            </a:r>
            <a:r>
              <a:rPr lang="en-US" sz="2300" spc="-46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 o</a:t>
            </a:r>
            <a:r>
              <a:rPr lang="en-US" sz="2300" spc="-46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s </a:t>
            </a:r>
            <a:r>
              <a:rPr lang="en-US" sz="2300" spc="-46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textos</a:t>
            </a:r>
            <a:r>
              <a:rPr lang="en-US" sz="2300" spc="-46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 n</a:t>
            </a:r>
            <a:r>
              <a:rPr lang="en-US" sz="2300" spc="-46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ão</a:t>
            </a:r>
            <a:r>
              <a:rPr lang="en-US" sz="2300" spc="-46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 est</a:t>
            </a:r>
            <a:r>
              <a:rPr lang="en-US" sz="2300" spc="-46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ejam</a:t>
            </a:r>
            <a:r>
              <a:rPr lang="en-US" sz="2300" spc="-46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 c</a:t>
            </a:r>
            <a:r>
              <a:rPr lang="en-US" sz="2300" spc="-46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olado</a:t>
            </a:r>
            <a:r>
              <a:rPr lang="en-US" sz="2300" spc="-46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s às mar</a:t>
            </a:r>
            <a:r>
              <a:rPr lang="en-US" sz="2300" spc="-46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g</a:t>
            </a:r>
            <a:r>
              <a:rPr lang="en-US" sz="2300" spc="-46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ens</a:t>
            </a:r>
            <a:r>
              <a:rPr lang="en-US" sz="2300" spc="-46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,</a:t>
            </a:r>
            <a:r>
              <a:rPr lang="en-US" sz="2300" spc="-46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 sempre respeita</a:t>
            </a:r>
            <a:r>
              <a:rPr lang="en-US" sz="2300" spc="-46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ndo</a:t>
            </a:r>
            <a:r>
              <a:rPr lang="en-US" sz="2300" spc="-46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 os limit</a:t>
            </a:r>
            <a:r>
              <a:rPr lang="en-US" sz="2300" spc="-46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r>
              <a:rPr lang="en-US" sz="2300" spc="-46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s e </a:t>
            </a:r>
            <a:r>
              <a:rPr lang="en-US" sz="2300" spc="-46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nã</a:t>
            </a:r>
            <a:r>
              <a:rPr lang="en-US" sz="2300" spc="-46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o so</a:t>
            </a:r>
            <a:r>
              <a:rPr lang="en-US" sz="2300" spc="-46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r>
              <a:rPr lang="en-US" sz="2300" spc="-46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repondo as imagen</a:t>
            </a:r>
            <a:r>
              <a:rPr lang="en-US" sz="2300" spc="-46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r>
              <a:rPr lang="en-US" sz="2300" spc="-46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r>
              <a:rPr lang="en-US" sz="2300" spc="-46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628050" y="5533721"/>
            <a:ext cx="5169090" cy="342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760"/>
              </a:lnSpc>
              <a:spcBef>
                <a:spcPct val="0"/>
              </a:spcBef>
            </a:pPr>
            <a:r>
              <a:rPr lang="en-US" b="true" sz="2300" spc="-46">
                <a:solidFill>
                  <a:srgbClr val="F6F6F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</a:t>
            </a:r>
            <a:r>
              <a:rPr lang="en-US" b="true" sz="2300" spc="-46" strike="noStrike" u="none">
                <a:solidFill>
                  <a:srgbClr val="F6F6F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sp</a:t>
            </a:r>
            <a:r>
              <a:rPr lang="en-US" b="true" sz="2300" spc="-46" strike="noStrike" u="none">
                <a:solidFill>
                  <a:srgbClr val="F6F6F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aço</a:t>
            </a:r>
            <a:r>
              <a:rPr lang="en-US" b="true" sz="2300" spc="-46" strike="noStrike" u="none">
                <a:solidFill>
                  <a:srgbClr val="F6F6F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para imagem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3215404" y="1152696"/>
            <a:ext cx="1137379" cy="977303"/>
          </a:xfrm>
          <a:custGeom>
            <a:avLst/>
            <a:gdLst/>
            <a:ahLst/>
            <a:cxnLst/>
            <a:rect r="r" b="b" t="t" l="l"/>
            <a:pathLst>
              <a:path h="977303" w="1137379">
                <a:moveTo>
                  <a:pt x="0" y="0"/>
                </a:moveTo>
                <a:lnTo>
                  <a:pt x="1137379" y="0"/>
                </a:lnTo>
                <a:lnTo>
                  <a:pt x="1137379" y="977303"/>
                </a:lnTo>
                <a:lnTo>
                  <a:pt x="0" y="97730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427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9431759">
            <a:off x="7491522" y="-3434497"/>
            <a:ext cx="22871651" cy="13867921"/>
            <a:chOff x="0" y="0"/>
            <a:chExt cx="30495535" cy="18490562"/>
          </a:xfrm>
        </p:grpSpPr>
        <p:sp>
          <p:nvSpPr>
            <p:cNvPr name="Freeform 3" id="3"/>
            <p:cNvSpPr/>
            <p:nvPr/>
          </p:nvSpPr>
          <p:spPr>
            <a:xfrm flipH="false" flipV="false" rot="1261974">
              <a:off x="339846" y="6030052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0" y="0"/>
                  </a:moveTo>
                  <a:lnTo>
                    <a:pt x="14782143" y="0"/>
                  </a:lnTo>
                  <a:lnTo>
                    <a:pt x="14782143" y="4637897"/>
                  </a:lnTo>
                  <a:lnTo>
                    <a:pt x="0" y="46378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7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true" flipV="false" rot="1261974">
              <a:off x="14105183" y="11354480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14782144" y="0"/>
                  </a:moveTo>
                  <a:lnTo>
                    <a:pt x="0" y="0"/>
                  </a:lnTo>
                  <a:lnTo>
                    <a:pt x="0" y="4637898"/>
                  </a:lnTo>
                  <a:lnTo>
                    <a:pt x="14782144" y="4637898"/>
                  </a:lnTo>
                  <a:lnTo>
                    <a:pt x="14782144" y="0"/>
                  </a:lnTo>
                  <a:close/>
                </a:path>
              </a:pathLst>
            </a:custGeom>
            <a:blipFill>
              <a:blip r:embed="rId2">
                <a:alphaModFix amt="27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1261974">
              <a:off x="1623878" y="2498184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0" y="0"/>
                  </a:moveTo>
                  <a:lnTo>
                    <a:pt x="14782143" y="0"/>
                  </a:lnTo>
                  <a:lnTo>
                    <a:pt x="14782143" y="4637897"/>
                  </a:lnTo>
                  <a:lnTo>
                    <a:pt x="0" y="46378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true" flipV="false" rot="1261974">
              <a:off x="15373545" y="7822612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14782144" y="0"/>
                  </a:moveTo>
                  <a:lnTo>
                    <a:pt x="0" y="0"/>
                  </a:lnTo>
                  <a:lnTo>
                    <a:pt x="0" y="4637898"/>
                  </a:lnTo>
                  <a:lnTo>
                    <a:pt x="14782144" y="4637898"/>
                  </a:lnTo>
                  <a:lnTo>
                    <a:pt x="14782144" y="0"/>
                  </a:lnTo>
                  <a:close/>
                </a:path>
              </a:pathLst>
            </a:custGeom>
            <a:blipFill>
              <a:blip r:embed="rId2">
                <a:alphaModFix amt="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9584278" y="2193450"/>
            <a:ext cx="5212862" cy="6680542"/>
            <a:chOff x="0" y="0"/>
            <a:chExt cx="1372935" cy="175948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372935" cy="1759484"/>
            </a:xfrm>
            <a:custGeom>
              <a:avLst/>
              <a:gdLst/>
              <a:ahLst/>
              <a:cxnLst/>
              <a:rect r="r" b="b" t="t" l="l"/>
              <a:pathLst>
                <a:path h="1759484" w="1372935">
                  <a:moveTo>
                    <a:pt x="0" y="0"/>
                  </a:moveTo>
                  <a:lnTo>
                    <a:pt x="1372935" y="0"/>
                  </a:lnTo>
                  <a:lnTo>
                    <a:pt x="1372935" y="1759484"/>
                  </a:lnTo>
                  <a:lnTo>
                    <a:pt x="0" y="1759484"/>
                  </a:lnTo>
                  <a:close/>
                </a:path>
              </a:pathLst>
            </a:custGeom>
            <a:solidFill>
              <a:srgbClr val="EEEBEB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9525"/>
              <a:ext cx="1372935" cy="17499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99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1028700" y="3357374"/>
            <a:ext cx="5991108" cy="21069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160"/>
              </a:lnSpc>
              <a:spcBef>
                <a:spcPct val="0"/>
              </a:spcBef>
            </a:pPr>
            <a:r>
              <a:rPr lang="en-US" sz="8000" spc="-16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Títul</a:t>
            </a:r>
            <a:r>
              <a:rPr lang="en-US" sz="8000" spc="-160" strike="noStrike" u="none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 </a:t>
            </a:r>
          </a:p>
          <a:p>
            <a:pPr algn="l" marL="0" indent="0" lvl="0">
              <a:lnSpc>
                <a:spcPts val="8160"/>
              </a:lnSpc>
              <a:spcBef>
                <a:spcPct val="0"/>
              </a:spcBef>
            </a:pPr>
            <a:r>
              <a:rPr lang="en-US" sz="8000" spc="-160" strike="noStrike" u="none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</a:t>
            </a:r>
            <a:r>
              <a:rPr lang="en-US" sz="8000" spc="-160" strike="noStrike" u="none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</a:t>
            </a:r>
            <a:r>
              <a:rPr lang="en-US" sz="8000" spc="-160" strike="noStrike" u="none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slide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6151064"/>
            <a:ext cx="6215305" cy="914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 spc="-60">
                <a:solidFill>
                  <a:srgbClr val="FFFFF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Est</a:t>
            </a:r>
            <a:r>
              <a:rPr lang="en-US" b="true" sz="3000" spc="-60" strike="noStrike" u="none">
                <a:solidFill>
                  <a:srgbClr val="FFFFF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e </a:t>
            </a:r>
            <a:r>
              <a:rPr lang="en-US" b="true" sz="3000" spc="-60" strike="noStrike" u="none">
                <a:solidFill>
                  <a:srgbClr val="FFFFF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é</a:t>
            </a:r>
            <a:r>
              <a:rPr lang="en-US" b="true" sz="3000" spc="-60" strike="noStrike" u="none">
                <a:solidFill>
                  <a:srgbClr val="FFFFF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o</a:t>
            </a:r>
            <a:r>
              <a:rPr lang="en-US" b="true" sz="3000" spc="-60" strike="noStrike" u="none">
                <a:solidFill>
                  <a:srgbClr val="FFFFF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espaç</a:t>
            </a:r>
            <a:r>
              <a:rPr lang="en-US" b="true" sz="3000" spc="-60" strike="noStrike" u="none">
                <a:solidFill>
                  <a:srgbClr val="FFFFF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o</a:t>
            </a:r>
            <a:r>
              <a:rPr lang="en-US" b="true" sz="3000" spc="-60" strike="noStrike" u="none">
                <a:solidFill>
                  <a:srgbClr val="FFFFF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b="true" sz="3000" spc="-60" strike="noStrike" u="none">
                <a:solidFill>
                  <a:srgbClr val="FFFFF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r</a:t>
            </a:r>
            <a:r>
              <a:rPr lang="en-US" b="true" sz="3000" spc="-60" strike="noStrike" u="none">
                <a:solidFill>
                  <a:srgbClr val="FFFFF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e</a:t>
            </a:r>
            <a:r>
              <a:rPr lang="en-US" b="true" sz="3000" spc="-60" strike="noStrike" u="none">
                <a:solidFill>
                  <a:srgbClr val="FFFFF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servado </a:t>
            </a:r>
            <a:r>
              <a:rPr lang="en-US" b="true" sz="3000" spc="-60" strike="noStrike" u="none">
                <a:solidFill>
                  <a:srgbClr val="FFFFF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p</a:t>
            </a:r>
            <a:r>
              <a:rPr lang="en-US" b="true" sz="3000" spc="-60" strike="noStrike" u="none">
                <a:solidFill>
                  <a:srgbClr val="FFFFF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ara o con</a:t>
            </a:r>
            <a:r>
              <a:rPr lang="en-US" b="true" sz="3000" spc="-60" strike="noStrike" u="none">
                <a:solidFill>
                  <a:srgbClr val="FFFFF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t</a:t>
            </a:r>
            <a:r>
              <a:rPr lang="en-US" b="true" sz="3000" spc="-60" strike="noStrike" u="none">
                <a:solidFill>
                  <a:srgbClr val="FFFFF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eúdo de text</a:t>
            </a:r>
            <a:r>
              <a:rPr lang="en-US" b="true" sz="3000" spc="-60" strike="noStrike" u="none">
                <a:solidFill>
                  <a:srgbClr val="FFFFF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o</a:t>
            </a:r>
            <a:r>
              <a:rPr lang="en-US" b="true" sz="3000" spc="-60" strike="noStrike" u="none">
                <a:solidFill>
                  <a:srgbClr val="FFFFF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b="true" sz="3000" spc="-60" strike="noStrike" u="none">
                <a:solidFill>
                  <a:srgbClr val="FFFFF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d</a:t>
            </a:r>
            <a:r>
              <a:rPr lang="en-US" b="true" sz="3000" spc="-60" strike="noStrike" u="none">
                <a:solidFill>
                  <a:srgbClr val="FFFFF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a aula.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7426193"/>
            <a:ext cx="5169090" cy="1371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760"/>
              </a:lnSpc>
              <a:spcBef>
                <a:spcPct val="0"/>
              </a:spcBef>
            </a:pPr>
            <a:r>
              <a:rPr lang="en-US" sz="2300" spc="-46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Certifiq</a:t>
            </a:r>
            <a:r>
              <a:rPr lang="en-US" sz="2300" spc="-46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u</a:t>
            </a:r>
            <a:r>
              <a:rPr lang="en-US" sz="2300" spc="-46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e-</a:t>
            </a:r>
            <a:r>
              <a:rPr lang="en-US" sz="2300" spc="-46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se</a:t>
            </a:r>
            <a:r>
              <a:rPr lang="en-US" sz="2300" spc="-46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300" spc="-46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de que</a:t>
            </a:r>
            <a:r>
              <a:rPr lang="en-US" sz="2300" spc="-46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o</a:t>
            </a:r>
            <a:r>
              <a:rPr lang="en-US" sz="2300" spc="-46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 </a:t>
            </a:r>
            <a:r>
              <a:rPr lang="en-US" sz="2300" spc="-46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textos</a:t>
            </a:r>
            <a:r>
              <a:rPr lang="en-US" sz="2300" spc="-46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n</a:t>
            </a:r>
            <a:r>
              <a:rPr lang="en-US" sz="2300" spc="-46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ão</a:t>
            </a:r>
            <a:r>
              <a:rPr lang="en-US" sz="2300" spc="-46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est</a:t>
            </a:r>
            <a:r>
              <a:rPr lang="en-US" sz="2300" spc="-46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ejam</a:t>
            </a:r>
            <a:r>
              <a:rPr lang="en-US" sz="2300" spc="-46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c</a:t>
            </a:r>
            <a:r>
              <a:rPr lang="en-US" sz="2300" spc="-46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olado</a:t>
            </a:r>
            <a:r>
              <a:rPr lang="en-US" sz="2300" spc="-46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 às mar</a:t>
            </a:r>
            <a:r>
              <a:rPr lang="en-US" sz="2300" spc="-46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g</a:t>
            </a:r>
            <a:r>
              <a:rPr lang="en-US" sz="2300" spc="-46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ens</a:t>
            </a:r>
            <a:r>
              <a:rPr lang="en-US" sz="2300" spc="-46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,</a:t>
            </a:r>
            <a:r>
              <a:rPr lang="en-US" sz="2300" spc="-46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sempre respeita</a:t>
            </a:r>
            <a:r>
              <a:rPr lang="en-US" sz="2300" spc="-46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ndo</a:t>
            </a:r>
            <a:r>
              <a:rPr lang="en-US" sz="2300" spc="-46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os limit</a:t>
            </a:r>
            <a:r>
              <a:rPr lang="en-US" sz="2300" spc="-46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r>
              <a:rPr lang="en-US" sz="2300" spc="-46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 e </a:t>
            </a:r>
            <a:r>
              <a:rPr lang="en-US" sz="2300" spc="-46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nã</a:t>
            </a:r>
            <a:r>
              <a:rPr lang="en-US" sz="2300" spc="-46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 so</a:t>
            </a:r>
            <a:r>
              <a:rPr lang="en-US" sz="2300" spc="-46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r>
              <a:rPr lang="en-US" sz="2300" spc="-46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repondo as imagen</a:t>
            </a:r>
            <a:r>
              <a:rPr lang="en-US" sz="2300" spc="-46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r>
              <a:rPr lang="en-US" sz="2300" spc="-46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r>
              <a:rPr lang="en-US" sz="2300" spc="-46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628050" y="5533721"/>
            <a:ext cx="5169090" cy="342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760"/>
              </a:lnSpc>
              <a:spcBef>
                <a:spcPct val="0"/>
              </a:spcBef>
            </a:pPr>
            <a:r>
              <a:rPr lang="en-US" b="true" sz="2300" spc="-46">
                <a:solidFill>
                  <a:srgbClr val="02325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</a:t>
            </a:r>
            <a:r>
              <a:rPr lang="en-US" b="true" sz="2300" spc="-46" strike="noStrike" u="none">
                <a:solidFill>
                  <a:srgbClr val="02325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sp</a:t>
            </a:r>
            <a:r>
              <a:rPr lang="en-US" b="true" sz="2300" spc="-46" strike="noStrike" u="none">
                <a:solidFill>
                  <a:srgbClr val="02325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aço</a:t>
            </a:r>
            <a:r>
              <a:rPr lang="en-US" b="true" sz="2300" spc="-46" strike="noStrike" u="none">
                <a:solidFill>
                  <a:srgbClr val="02325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para imagem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1028700" y="1028700"/>
            <a:ext cx="2600580" cy="1318259"/>
          </a:xfrm>
          <a:custGeom>
            <a:avLst/>
            <a:gdLst/>
            <a:ahLst/>
            <a:cxnLst/>
            <a:rect r="r" b="b" t="t" l="l"/>
            <a:pathLst>
              <a:path h="1318259" w="2600580">
                <a:moveTo>
                  <a:pt x="0" y="0"/>
                </a:moveTo>
                <a:lnTo>
                  <a:pt x="2600580" y="0"/>
                </a:lnTo>
                <a:lnTo>
                  <a:pt x="2600580" y="1318259"/>
                </a:lnTo>
                <a:lnTo>
                  <a:pt x="0" y="13182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330" t="-52235" r="0" b="-57525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3629280" y="1230747"/>
            <a:ext cx="1109347" cy="914166"/>
          </a:xfrm>
          <a:custGeom>
            <a:avLst/>
            <a:gdLst/>
            <a:ahLst/>
            <a:cxnLst/>
            <a:rect r="r" b="b" t="t" l="l"/>
            <a:pathLst>
              <a:path h="914166" w="1109347">
                <a:moveTo>
                  <a:pt x="0" y="0"/>
                </a:moveTo>
                <a:lnTo>
                  <a:pt x="1109348" y="0"/>
                </a:lnTo>
                <a:lnTo>
                  <a:pt x="1109348" y="914165"/>
                </a:lnTo>
                <a:lnTo>
                  <a:pt x="0" y="91416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9144000" cy="10607962"/>
            <a:chOff x="0" y="0"/>
            <a:chExt cx="2408296" cy="27938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08296" cy="2793866"/>
            </a:xfrm>
            <a:custGeom>
              <a:avLst/>
              <a:gdLst/>
              <a:ahLst/>
              <a:cxnLst/>
              <a:rect r="r" b="b" t="t" l="l"/>
              <a:pathLst>
                <a:path h="2793866" w="2408296">
                  <a:moveTo>
                    <a:pt x="0" y="0"/>
                  </a:moveTo>
                  <a:lnTo>
                    <a:pt x="2408296" y="0"/>
                  </a:lnTo>
                  <a:lnTo>
                    <a:pt x="2408296" y="2793866"/>
                  </a:lnTo>
                  <a:lnTo>
                    <a:pt x="0" y="2793866"/>
                  </a:lnTo>
                  <a:close/>
                </a:path>
              </a:pathLst>
            </a:custGeom>
            <a:solidFill>
              <a:srgbClr val="1A427A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9525"/>
              <a:ext cx="2408296" cy="27843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9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9431759">
            <a:off x="8039534" y="-1790461"/>
            <a:ext cx="22871651" cy="13867921"/>
            <a:chOff x="0" y="0"/>
            <a:chExt cx="30495535" cy="18490562"/>
          </a:xfrm>
        </p:grpSpPr>
        <p:sp>
          <p:nvSpPr>
            <p:cNvPr name="Freeform 6" id="6"/>
            <p:cNvSpPr/>
            <p:nvPr/>
          </p:nvSpPr>
          <p:spPr>
            <a:xfrm flipH="false" flipV="false" rot="1261974">
              <a:off x="339846" y="6030052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0" y="0"/>
                  </a:moveTo>
                  <a:lnTo>
                    <a:pt x="14782143" y="0"/>
                  </a:lnTo>
                  <a:lnTo>
                    <a:pt x="14782143" y="4637897"/>
                  </a:lnTo>
                  <a:lnTo>
                    <a:pt x="0" y="46378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7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true" flipV="false" rot="1261974">
              <a:off x="14105183" y="11354480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14782144" y="0"/>
                  </a:moveTo>
                  <a:lnTo>
                    <a:pt x="0" y="0"/>
                  </a:lnTo>
                  <a:lnTo>
                    <a:pt x="0" y="4637898"/>
                  </a:lnTo>
                  <a:lnTo>
                    <a:pt x="14782144" y="4637898"/>
                  </a:lnTo>
                  <a:lnTo>
                    <a:pt x="14782144" y="0"/>
                  </a:lnTo>
                  <a:close/>
                </a:path>
              </a:pathLst>
            </a:custGeom>
            <a:blipFill>
              <a:blip r:embed="rId2">
                <a:alphaModFix amt="27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1261974">
              <a:off x="1623878" y="2498184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0" y="0"/>
                  </a:moveTo>
                  <a:lnTo>
                    <a:pt x="14782143" y="0"/>
                  </a:lnTo>
                  <a:lnTo>
                    <a:pt x="14782143" y="4637897"/>
                  </a:lnTo>
                  <a:lnTo>
                    <a:pt x="0" y="46378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true" flipV="false" rot="1261974">
              <a:off x="15373545" y="7822612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14782144" y="0"/>
                  </a:moveTo>
                  <a:lnTo>
                    <a:pt x="0" y="0"/>
                  </a:lnTo>
                  <a:lnTo>
                    <a:pt x="0" y="4637898"/>
                  </a:lnTo>
                  <a:lnTo>
                    <a:pt x="14782144" y="4637898"/>
                  </a:lnTo>
                  <a:lnTo>
                    <a:pt x="14782144" y="0"/>
                  </a:lnTo>
                  <a:close/>
                </a:path>
              </a:pathLst>
            </a:custGeom>
            <a:blipFill>
              <a:blip r:embed="rId2">
                <a:alphaModFix amt="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1028700" y="3357374"/>
            <a:ext cx="5991108" cy="21069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160"/>
              </a:lnSpc>
              <a:spcBef>
                <a:spcPct val="0"/>
              </a:spcBef>
            </a:pPr>
            <a:r>
              <a:rPr lang="en-US" sz="8000" spc="-160">
                <a:solidFill>
                  <a:srgbClr val="F6F6F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Títul</a:t>
            </a:r>
            <a:r>
              <a:rPr lang="en-US" sz="8000" spc="-160" strike="noStrike" u="none">
                <a:solidFill>
                  <a:srgbClr val="F6F6F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 </a:t>
            </a:r>
          </a:p>
          <a:p>
            <a:pPr algn="l" marL="0" indent="0" lvl="0">
              <a:lnSpc>
                <a:spcPts val="8160"/>
              </a:lnSpc>
              <a:spcBef>
                <a:spcPct val="0"/>
              </a:spcBef>
            </a:pPr>
            <a:r>
              <a:rPr lang="en-US" sz="8000" spc="-160" strike="noStrike" u="none">
                <a:solidFill>
                  <a:srgbClr val="F6F6F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</a:t>
            </a:r>
            <a:r>
              <a:rPr lang="en-US" sz="8000" spc="-160" strike="noStrike" u="none">
                <a:solidFill>
                  <a:srgbClr val="F6F6F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</a:t>
            </a:r>
            <a:r>
              <a:rPr lang="en-US" sz="8000" spc="-160" strike="noStrike" u="none">
                <a:solidFill>
                  <a:srgbClr val="F6F6F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slide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6151064"/>
            <a:ext cx="6215305" cy="914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 spc="-60">
                <a:solidFill>
                  <a:srgbClr val="F6F6F6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Est</a:t>
            </a:r>
            <a:r>
              <a:rPr lang="en-US" b="true" sz="3000" spc="-60" strike="noStrike" u="none">
                <a:solidFill>
                  <a:srgbClr val="F6F6F6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e </a:t>
            </a:r>
            <a:r>
              <a:rPr lang="en-US" b="true" sz="3000" spc="-60" strike="noStrike" u="none">
                <a:solidFill>
                  <a:srgbClr val="F6F6F6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é</a:t>
            </a:r>
            <a:r>
              <a:rPr lang="en-US" b="true" sz="3000" spc="-60" strike="noStrike" u="none">
                <a:solidFill>
                  <a:srgbClr val="F6F6F6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o</a:t>
            </a:r>
            <a:r>
              <a:rPr lang="en-US" b="true" sz="3000" spc="-60" strike="noStrike" u="none">
                <a:solidFill>
                  <a:srgbClr val="F6F6F6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espaç</a:t>
            </a:r>
            <a:r>
              <a:rPr lang="en-US" b="true" sz="3000" spc="-60" strike="noStrike" u="none">
                <a:solidFill>
                  <a:srgbClr val="F6F6F6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o</a:t>
            </a:r>
            <a:r>
              <a:rPr lang="en-US" b="true" sz="3000" spc="-60" strike="noStrike" u="none">
                <a:solidFill>
                  <a:srgbClr val="F6F6F6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b="true" sz="3000" spc="-60" strike="noStrike" u="none">
                <a:solidFill>
                  <a:srgbClr val="F6F6F6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r</a:t>
            </a:r>
            <a:r>
              <a:rPr lang="en-US" b="true" sz="3000" spc="-60" strike="noStrike" u="none">
                <a:solidFill>
                  <a:srgbClr val="F6F6F6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e</a:t>
            </a:r>
            <a:r>
              <a:rPr lang="en-US" b="true" sz="3000" spc="-60" strike="noStrike" u="none">
                <a:solidFill>
                  <a:srgbClr val="F6F6F6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servado </a:t>
            </a:r>
            <a:r>
              <a:rPr lang="en-US" b="true" sz="3000" spc="-60" strike="noStrike" u="none">
                <a:solidFill>
                  <a:srgbClr val="F6F6F6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p</a:t>
            </a:r>
            <a:r>
              <a:rPr lang="en-US" b="true" sz="3000" spc="-60" strike="noStrike" u="none">
                <a:solidFill>
                  <a:srgbClr val="F6F6F6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ara o con</a:t>
            </a:r>
            <a:r>
              <a:rPr lang="en-US" b="true" sz="3000" spc="-60" strike="noStrike" u="none">
                <a:solidFill>
                  <a:srgbClr val="F6F6F6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t</a:t>
            </a:r>
            <a:r>
              <a:rPr lang="en-US" b="true" sz="3000" spc="-60" strike="noStrike" u="none">
                <a:solidFill>
                  <a:srgbClr val="F6F6F6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eúdo de text</a:t>
            </a:r>
            <a:r>
              <a:rPr lang="en-US" b="true" sz="3000" spc="-60" strike="noStrike" u="none">
                <a:solidFill>
                  <a:srgbClr val="F6F6F6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o</a:t>
            </a:r>
            <a:r>
              <a:rPr lang="en-US" b="true" sz="3000" spc="-60" strike="noStrike" u="none">
                <a:solidFill>
                  <a:srgbClr val="F6F6F6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b="true" sz="3000" spc="-60" strike="noStrike" u="none">
                <a:solidFill>
                  <a:srgbClr val="F6F6F6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d</a:t>
            </a:r>
            <a:r>
              <a:rPr lang="en-US" b="true" sz="3000" spc="-60" strike="noStrike" u="none">
                <a:solidFill>
                  <a:srgbClr val="F6F6F6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a aula.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7426193"/>
            <a:ext cx="5169090" cy="1371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760"/>
              </a:lnSpc>
              <a:spcBef>
                <a:spcPct val="0"/>
              </a:spcBef>
            </a:pPr>
            <a:r>
              <a:rPr lang="en-US" sz="2300" spc="-46">
                <a:solidFill>
                  <a:srgbClr val="F6F6F6"/>
                </a:solidFill>
                <a:latin typeface="Montserrat"/>
                <a:ea typeface="Montserrat"/>
                <a:cs typeface="Montserrat"/>
                <a:sym typeface="Montserrat"/>
              </a:rPr>
              <a:t> Certifiq</a:t>
            </a:r>
            <a:r>
              <a:rPr lang="en-US" sz="2300" spc="-46" strike="noStrike" u="none">
                <a:solidFill>
                  <a:srgbClr val="F6F6F6"/>
                </a:solidFill>
                <a:latin typeface="Montserrat"/>
                <a:ea typeface="Montserrat"/>
                <a:cs typeface="Montserrat"/>
                <a:sym typeface="Montserrat"/>
              </a:rPr>
              <a:t>u</a:t>
            </a:r>
            <a:r>
              <a:rPr lang="en-US" sz="2300" spc="-46" strike="noStrike" u="none">
                <a:solidFill>
                  <a:srgbClr val="F6F6F6"/>
                </a:solidFill>
                <a:latin typeface="Montserrat"/>
                <a:ea typeface="Montserrat"/>
                <a:cs typeface="Montserrat"/>
                <a:sym typeface="Montserrat"/>
              </a:rPr>
              <a:t>e-</a:t>
            </a:r>
            <a:r>
              <a:rPr lang="en-US" sz="2300" spc="-46" strike="noStrike" u="none">
                <a:solidFill>
                  <a:srgbClr val="F6F6F6"/>
                </a:solidFill>
                <a:latin typeface="Montserrat"/>
                <a:ea typeface="Montserrat"/>
                <a:cs typeface="Montserrat"/>
                <a:sym typeface="Montserrat"/>
              </a:rPr>
              <a:t>se</a:t>
            </a:r>
            <a:r>
              <a:rPr lang="en-US" sz="2300" spc="-46" strike="noStrike" u="none">
                <a:solidFill>
                  <a:srgbClr val="F6F6F6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300" spc="-46" strike="noStrike" u="none">
                <a:solidFill>
                  <a:srgbClr val="F6F6F6"/>
                </a:solidFill>
                <a:latin typeface="Montserrat"/>
                <a:ea typeface="Montserrat"/>
                <a:cs typeface="Montserrat"/>
                <a:sym typeface="Montserrat"/>
              </a:rPr>
              <a:t>de que</a:t>
            </a:r>
            <a:r>
              <a:rPr lang="en-US" sz="2300" spc="-46" strike="noStrike" u="none">
                <a:solidFill>
                  <a:srgbClr val="F6F6F6"/>
                </a:solidFill>
                <a:latin typeface="Montserrat"/>
                <a:ea typeface="Montserrat"/>
                <a:cs typeface="Montserrat"/>
                <a:sym typeface="Montserrat"/>
              </a:rPr>
              <a:t> o</a:t>
            </a:r>
            <a:r>
              <a:rPr lang="en-US" sz="2300" spc="-46" strike="noStrike" u="none">
                <a:solidFill>
                  <a:srgbClr val="F6F6F6"/>
                </a:solidFill>
                <a:latin typeface="Montserrat"/>
                <a:ea typeface="Montserrat"/>
                <a:cs typeface="Montserrat"/>
                <a:sym typeface="Montserrat"/>
              </a:rPr>
              <a:t>s </a:t>
            </a:r>
            <a:r>
              <a:rPr lang="en-US" sz="2300" spc="-46" strike="noStrike" u="none">
                <a:solidFill>
                  <a:srgbClr val="F6F6F6"/>
                </a:solidFill>
                <a:latin typeface="Montserrat"/>
                <a:ea typeface="Montserrat"/>
                <a:cs typeface="Montserrat"/>
                <a:sym typeface="Montserrat"/>
              </a:rPr>
              <a:t>textos</a:t>
            </a:r>
            <a:r>
              <a:rPr lang="en-US" sz="2300" spc="-46" strike="noStrike" u="none">
                <a:solidFill>
                  <a:srgbClr val="F6F6F6"/>
                </a:solidFill>
                <a:latin typeface="Montserrat"/>
                <a:ea typeface="Montserrat"/>
                <a:cs typeface="Montserrat"/>
                <a:sym typeface="Montserrat"/>
              </a:rPr>
              <a:t> n</a:t>
            </a:r>
            <a:r>
              <a:rPr lang="en-US" sz="2300" spc="-46" strike="noStrike" u="none">
                <a:solidFill>
                  <a:srgbClr val="F6F6F6"/>
                </a:solidFill>
                <a:latin typeface="Montserrat"/>
                <a:ea typeface="Montserrat"/>
                <a:cs typeface="Montserrat"/>
                <a:sym typeface="Montserrat"/>
              </a:rPr>
              <a:t>ão</a:t>
            </a:r>
            <a:r>
              <a:rPr lang="en-US" sz="2300" spc="-46" strike="noStrike" u="none">
                <a:solidFill>
                  <a:srgbClr val="F6F6F6"/>
                </a:solidFill>
                <a:latin typeface="Montserrat"/>
                <a:ea typeface="Montserrat"/>
                <a:cs typeface="Montserrat"/>
                <a:sym typeface="Montserrat"/>
              </a:rPr>
              <a:t> est</a:t>
            </a:r>
            <a:r>
              <a:rPr lang="en-US" sz="2300" spc="-46" strike="noStrike" u="none">
                <a:solidFill>
                  <a:srgbClr val="F6F6F6"/>
                </a:solidFill>
                <a:latin typeface="Montserrat"/>
                <a:ea typeface="Montserrat"/>
                <a:cs typeface="Montserrat"/>
                <a:sym typeface="Montserrat"/>
              </a:rPr>
              <a:t>ejam</a:t>
            </a:r>
            <a:r>
              <a:rPr lang="en-US" sz="2300" spc="-46" strike="noStrike" u="none">
                <a:solidFill>
                  <a:srgbClr val="F6F6F6"/>
                </a:solidFill>
                <a:latin typeface="Montserrat"/>
                <a:ea typeface="Montserrat"/>
                <a:cs typeface="Montserrat"/>
                <a:sym typeface="Montserrat"/>
              </a:rPr>
              <a:t> c</a:t>
            </a:r>
            <a:r>
              <a:rPr lang="en-US" sz="2300" spc="-46" strike="noStrike" u="none">
                <a:solidFill>
                  <a:srgbClr val="F6F6F6"/>
                </a:solidFill>
                <a:latin typeface="Montserrat"/>
                <a:ea typeface="Montserrat"/>
                <a:cs typeface="Montserrat"/>
                <a:sym typeface="Montserrat"/>
              </a:rPr>
              <a:t>olado</a:t>
            </a:r>
            <a:r>
              <a:rPr lang="en-US" sz="2300" spc="-46" strike="noStrike" u="none">
                <a:solidFill>
                  <a:srgbClr val="F6F6F6"/>
                </a:solidFill>
                <a:latin typeface="Montserrat"/>
                <a:ea typeface="Montserrat"/>
                <a:cs typeface="Montserrat"/>
                <a:sym typeface="Montserrat"/>
              </a:rPr>
              <a:t>s às mar</a:t>
            </a:r>
            <a:r>
              <a:rPr lang="en-US" sz="2300" spc="-46" strike="noStrike" u="none">
                <a:solidFill>
                  <a:srgbClr val="F6F6F6"/>
                </a:solidFill>
                <a:latin typeface="Montserrat"/>
                <a:ea typeface="Montserrat"/>
                <a:cs typeface="Montserrat"/>
                <a:sym typeface="Montserrat"/>
              </a:rPr>
              <a:t>g</a:t>
            </a:r>
            <a:r>
              <a:rPr lang="en-US" sz="2300" spc="-46" strike="noStrike" u="none">
                <a:solidFill>
                  <a:srgbClr val="F6F6F6"/>
                </a:solidFill>
                <a:latin typeface="Montserrat"/>
                <a:ea typeface="Montserrat"/>
                <a:cs typeface="Montserrat"/>
                <a:sym typeface="Montserrat"/>
              </a:rPr>
              <a:t>ens</a:t>
            </a:r>
            <a:r>
              <a:rPr lang="en-US" sz="2300" spc="-46" strike="noStrike" u="none">
                <a:solidFill>
                  <a:srgbClr val="F6F6F6"/>
                </a:solidFill>
                <a:latin typeface="Montserrat"/>
                <a:ea typeface="Montserrat"/>
                <a:cs typeface="Montserrat"/>
                <a:sym typeface="Montserrat"/>
              </a:rPr>
              <a:t>,</a:t>
            </a:r>
            <a:r>
              <a:rPr lang="en-US" sz="2300" spc="-46" strike="noStrike" u="none">
                <a:solidFill>
                  <a:srgbClr val="F6F6F6"/>
                </a:solidFill>
                <a:latin typeface="Montserrat"/>
                <a:ea typeface="Montserrat"/>
                <a:cs typeface="Montserrat"/>
                <a:sym typeface="Montserrat"/>
              </a:rPr>
              <a:t> sempre respeita</a:t>
            </a:r>
            <a:r>
              <a:rPr lang="en-US" sz="2300" spc="-46" strike="noStrike" u="none">
                <a:solidFill>
                  <a:srgbClr val="F6F6F6"/>
                </a:solidFill>
                <a:latin typeface="Montserrat"/>
                <a:ea typeface="Montserrat"/>
                <a:cs typeface="Montserrat"/>
                <a:sym typeface="Montserrat"/>
              </a:rPr>
              <a:t>ndo</a:t>
            </a:r>
            <a:r>
              <a:rPr lang="en-US" sz="2300" spc="-46" strike="noStrike" u="none">
                <a:solidFill>
                  <a:srgbClr val="F6F6F6"/>
                </a:solidFill>
                <a:latin typeface="Montserrat"/>
                <a:ea typeface="Montserrat"/>
                <a:cs typeface="Montserrat"/>
                <a:sym typeface="Montserrat"/>
              </a:rPr>
              <a:t> os limit</a:t>
            </a:r>
            <a:r>
              <a:rPr lang="en-US" sz="2300" spc="-46" strike="noStrike" u="none">
                <a:solidFill>
                  <a:srgbClr val="F6F6F6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r>
              <a:rPr lang="en-US" sz="2300" spc="-46" strike="noStrike" u="none">
                <a:solidFill>
                  <a:srgbClr val="F6F6F6"/>
                </a:solidFill>
                <a:latin typeface="Montserrat"/>
                <a:ea typeface="Montserrat"/>
                <a:cs typeface="Montserrat"/>
                <a:sym typeface="Montserrat"/>
              </a:rPr>
              <a:t>s e </a:t>
            </a:r>
            <a:r>
              <a:rPr lang="en-US" sz="2300" spc="-46" strike="noStrike" u="none">
                <a:solidFill>
                  <a:srgbClr val="F6F6F6"/>
                </a:solidFill>
                <a:latin typeface="Montserrat"/>
                <a:ea typeface="Montserrat"/>
                <a:cs typeface="Montserrat"/>
                <a:sym typeface="Montserrat"/>
              </a:rPr>
              <a:t>nã</a:t>
            </a:r>
            <a:r>
              <a:rPr lang="en-US" sz="2300" spc="-46" strike="noStrike" u="none">
                <a:solidFill>
                  <a:srgbClr val="F6F6F6"/>
                </a:solidFill>
                <a:latin typeface="Montserrat"/>
                <a:ea typeface="Montserrat"/>
                <a:cs typeface="Montserrat"/>
                <a:sym typeface="Montserrat"/>
              </a:rPr>
              <a:t>o so</a:t>
            </a:r>
            <a:r>
              <a:rPr lang="en-US" sz="2300" spc="-46" strike="noStrike" u="none">
                <a:solidFill>
                  <a:srgbClr val="F6F6F6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r>
              <a:rPr lang="en-US" sz="2300" spc="-46" strike="noStrike" u="none">
                <a:solidFill>
                  <a:srgbClr val="F6F6F6"/>
                </a:solidFill>
                <a:latin typeface="Montserrat"/>
                <a:ea typeface="Montserrat"/>
                <a:cs typeface="Montserrat"/>
                <a:sym typeface="Montserrat"/>
              </a:rPr>
              <a:t>repondo as imagen</a:t>
            </a:r>
            <a:r>
              <a:rPr lang="en-US" sz="2300" spc="-46" strike="noStrike" u="none">
                <a:solidFill>
                  <a:srgbClr val="F6F6F6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r>
              <a:rPr lang="en-US" sz="2300" spc="-46" strike="noStrike" u="none">
                <a:solidFill>
                  <a:srgbClr val="F6F6F6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r>
              <a:rPr lang="en-US" sz="2300" spc="-46" strike="noStrike" u="none">
                <a:solidFill>
                  <a:srgbClr val="F6F6F6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028700" y="1028700"/>
            <a:ext cx="2552979" cy="1294129"/>
          </a:xfrm>
          <a:custGeom>
            <a:avLst/>
            <a:gdLst/>
            <a:ahLst/>
            <a:cxnLst/>
            <a:rect r="r" b="b" t="t" l="l"/>
            <a:pathLst>
              <a:path h="1294129" w="2552979">
                <a:moveTo>
                  <a:pt x="0" y="0"/>
                </a:moveTo>
                <a:lnTo>
                  <a:pt x="2552979" y="0"/>
                </a:lnTo>
                <a:lnTo>
                  <a:pt x="2552979" y="1294129"/>
                </a:lnTo>
                <a:lnTo>
                  <a:pt x="0" y="129412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330" t="-52235" r="0" b="-57525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10466860" y="6102828"/>
            <a:ext cx="6215305" cy="2646729"/>
            <a:chOff x="0" y="0"/>
            <a:chExt cx="8287073" cy="3528972"/>
          </a:xfrm>
        </p:grpSpPr>
        <p:sp>
          <p:nvSpPr>
            <p:cNvPr name="TextBox 15" id="15"/>
            <p:cNvSpPr txBox="true"/>
            <p:nvPr/>
          </p:nvSpPr>
          <p:spPr>
            <a:xfrm rot="0">
              <a:off x="0" y="0"/>
              <a:ext cx="8287073" cy="12192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00"/>
                </a:lnSpc>
                <a:spcBef>
                  <a:spcPct val="0"/>
                </a:spcBef>
              </a:pPr>
              <a:r>
                <a:rPr lang="en-US" b="true" sz="3000" spc="-60">
                  <a:solidFill>
                    <a:srgbClr val="02325C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Est</a:t>
              </a:r>
              <a:r>
                <a:rPr lang="en-US" b="true" sz="3000" spc="-60" strike="noStrike" u="none">
                  <a:solidFill>
                    <a:srgbClr val="02325C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e </a:t>
              </a:r>
              <a:r>
                <a:rPr lang="en-US" b="true" sz="3000" spc="-60" strike="noStrike" u="none">
                  <a:solidFill>
                    <a:srgbClr val="02325C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é</a:t>
              </a:r>
              <a:r>
                <a:rPr lang="en-US" b="true" sz="3000" spc="-60" strike="noStrike" u="none">
                  <a:solidFill>
                    <a:srgbClr val="02325C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 o</a:t>
              </a:r>
              <a:r>
                <a:rPr lang="en-US" b="true" sz="3000" spc="-60" strike="noStrike" u="none">
                  <a:solidFill>
                    <a:srgbClr val="02325C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 espaç</a:t>
              </a:r>
              <a:r>
                <a:rPr lang="en-US" b="true" sz="3000" spc="-60" strike="noStrike" u="none">
                  <a:solidFill>
                    <a:srgbClr val="02325C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o</a:t>
              </a:r>
              <a:r>
                <a:rPr lang="en-US" b="true" sz="3000" spc="-60" strike="noStrike" u="none">
                  <a:solidFill>
                    <a:srgbClr val="02325C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 </a:t>
              </a:r>
              <a:r>
                <a:rPr lang="en-US" b="true" sz="3000" spc="-60" strike="noStrike" u="none">
                  <a:solidFill>
                    <a:srgbClr val="02325C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r</a:t>
              </a:r>
              <a:r>
                <a:rPr lang="en-US" b="true" sz="3000" spc="-60" strike="noStrike" u="none">
                  <a:solidFill>
                    <a:srgbClr val="02325C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e</a:t>
              </a:r>
              <a:r>
                <a:rPr lang="en-US" b="true" sz="3000" spc="-60" strike="noStrike" u="none">
                  <a:solidFill>
                    <a:srgbClr val="02325C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servado </a:t>
              </a:r>
              <a:r>
                <a:rPr lang="en-US" b="true" sz="3000" spc="-60" strike="noStrike" u="none">
                  <a:solidFill>
                    <a:srgbClr val="02325C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p</a:t>
              </a:r>
              <a:r>
                <a:rPr lang="en-US" b="true" sz="3000" spc="-60" strike="noStrike" u="none">
                  <a:solidFill>
                    <a:srgbClr val="02325C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ara o con</a:t>
              </a:r>
              <a:r>
                <a:rPr lang="en-US" b="true" sz="3000" spc="-60" strike="noStrike" u="none">
                  <a:solidFill>
                    <a:srgbClr val="02325C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t</a:t>
              </a:r>
              <a:r>
                <a:rPr lang="en-US" b="true" sz="3000" spc="-60" strike="noStrike" u="none">
                  <a:solidFill>
                    <a:srgbClr val="02325C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eúdo de text</a:t>
              </a:r>
              <a:r>
                <a:rPr lang="en-US" b="true" sz="3000" spc="-60" strike="noStrike" u="none">
                  <a:solidFill>
                    <a:srgbClr val="02325C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o</a:t>
              </a:r>
              <a:r>
                <a:rPr lang="en-US" b="true" sz="3000" spc="-60" strike="noStrike" u="none">
                  <a:solidFill>
                    <a:srgbClr val="02325C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 </a:t>
              </a:r>
              <a:r>
                <a:rPr lang="en-US" b="true" sz="3000" spc="-60" strike="noStrike" u="none">
                  <a:solidFill>
                    <a:srgbClr val="02325C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d</a:t>
              </a:r>
              <a:r>
                <a:rPr lang="en-US" b="true" sz="3000" spc="-60" strike="noStrike" u="none">
                  <a:solidFill>
                    <a:srgbClr val="02325C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a aula.</a:t>
              </a:r>
            </a:p>
          </p:txBody>
        </p:sp>
        <p:sp>
          <p:nvSpPr>
            <p:cNvPr name="TextBox 16" id="16"/>
            <p:cNvSpPr txBox="true"/>
            <p:nvPr/>
          </p:nvSpPr>
          <p:spPr>
            <a:xfrm rot="0">
              <a:off x="0" y="1700172"/>
              <a:ext cx="6892120" cy="18288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760"/>
                </a:lnSpc>
                <a:spcBef>
                  <a:spcPct val="0"/>
                </a:spcBef>
              </a:pPr>
              <a:r>
                <a:rPr lang="en-US" sz="2300" spc="-46">
                  <a:solidFill>
                    <a:srgbClr val="02325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Certifiq</a:t>
              </a:r>
              <a:r>
                <a:rPr lang="en-US" sz="2300" spc="-46" strike="noStrike" u="none">
                  <a:solidFill>
                    <a:srgbClr val="02325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u</a:t>
              </a:r>
              <a:r>
                <a:rPr lang="en-US" sz="2300" spc="-46" strike="noStrike" u="none">
                  <a:solidFill>
                    <a:srgbClr val="02325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e-</a:t>
              </a:r>
              <a:r>
                <a:rPr lang="en-US" sz="2300" spc="-46" strike="noStrike" u="none">
                  <a:solidFill>
                    <a:srgbClr val="02325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se</a:t>
              </a:r>
              <a:r>
                <a:rPr lang="en-US" sz="2300" spc="-46" strike="noStrike" u="none">
                  <a:solidFill>
                    <a:srgbClr val="02325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300" spc="-46" strike="noStrike" u="none">
                  <a:solidFill>
                    <a:srgbClr val="02325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de que</a:t>
              </a:r>
              <a:r>
                <a:rPr lang="en-US" sz="2300" spc="-46" strike="noStrike" u="none">
                  <a:solidFill>
                    <a:srgbClr val="02325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o</a:t>
              </a:r>
              <a:r>
                <a:rPr lang="en-US" sz="2300" spc="-46" strike="noStrike" u="none">
                  <a:solidFill>
                    <a:srgbClr val="02325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 </a:t>
              </a:r>
              <a:r>
                <a:rPr lang="en-US" sz="2300" spc="-46" strike="noStrike" u="none">
                  <a:solidFill>
                    <a:srgbClr val="02325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textos</a:t>
              </a:r>
              <a:r>
                <a:rPr lang="en-US" sz="2300" spc="-46" strike="noStrike" u="none">
                  <a:solidFill>
                    <a:srgbClr val="02325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n</a:t>
              </a:r>
              <a:r>
                <a:rPr lang="en-US" sz="2300" spc="-46" strike="noStrike" u="none">
                  <a:solidFill>
                    <a:srgbClr val="02325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ão</a:t>
              </a:r>
              <a:r>
                <a:rPr lang="en-US" sz="2300" spc="-46" strike="noStrike" u="none">
                  <a:solidFill>
                    <a:srgbClr val="02325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est</a:t>
              </a:r>
              <a:r>
                <a:rPr lang="en-US" sz="2300" spc="-46" strike="noStrike" u="none">
                  <a:solidFill>
                    <a:srgbClr val="02325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ejam</a:t>
              </a:r>
              <a:r>
                <a:rPr lang="en-US" sz="2300" spc="-46" strike="noStrike" u="none">
                  <a:solidFill>
                    <a:srgbClr val="02325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c</a:t>
              </a:r>
              <a:r>
                <a:rPr lang="en-US" sz="2300" spc="-46" strike="noStrike" u="none">
                  <a:solidFill>
                    <a:srgbClr val="02325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olado</a:t>
              </a:r>
              <a:r>
                <a:rPr lang="en-US" sz="2300" spc="-46" strike="noStrike" u="none">
                  <a:solidFill>
                    <a:srgbClr val="02325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 às mar</a:t>
              </a:r>
              <a:r>
                <a:rPr lang="en-US" sz="2300" spc="-46" strike="noStrike" u="none">
                  <a:solidFill>
                    <a:srgbClr val="02325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g</a:t>
              </a:r>
              <a:r>
                <a:rPr lang="en-US" sz="2300" spc="-46" strike="noStrike" u="none">
                  <a:solidFill>
                    <a:srgbClr val="02325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ens</a:t>
              </a:r>
              <a:r>
                <a:rPr lang="en-US" sz="2300" spc="-46" strike="noStrike" u="none">
                  <a:solidFill>
                    <a:srgbClr val="02325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,</a:t>
              </a:r>
              <a:r>
                <a:rPr lang="en-US" sz="2300" spc="-46" strike="noStrike" u="none">
                  <a:solidFill>
                    <a:srgbClr val="02325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sempre respeita</a:t>
              </a:r>
              <a:r>
                <a:rPr lang="en-US" sz="2300" spc="-46" strike="noStrike" u="none">
                  <a:solidFill>
                    <a:srgbClr val="02325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ndo</a:t>
              </a:r>
              <a:r>
                <a:rPr lang="en-US" sz="2300" spc="-46" strike="noStrike" u="none">
                  <a:solidFill>
                    <a:srgbClr val="02325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os limit</a:t>
              </a:r>
              <a:r>
                <a:rPr lang="en-US" sz="2300" spc="-46" strike="noStrike" u="none">
                  <a:solidFill>
                    <a:srgbClr val="02325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e</a:t>
              </a:r>
              <a:r>
                <a:rPr lang="en-US" sz="2300" spc="-46" strike="noStrike" u="none">
                  <a:solidFill>
                    <a:srgbClr val="02325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 e </a:t>
              </a:r>
              <a:r>
                <a:rPr lang="en-US" sz="2300" spc="-46" strike="noStrike" u="none">
                  <a:solidFill>
                    <a:srgbClr val="02325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nã</a:t>
              </a:r>
              <a:r>
                <a:rPr lang="en-US" sz="2300" spc="-46" strike="noStrike" u="none">
                  <a:solidFill>
                    <a:srgbClr val="02325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o so</a:t>
              </a:r>
              <a:r>
                <a:rPr lang="en-US" sz="2300" spc="-46" strike="noStrike" u="none">
                  <a:solidFill>
                    <a:srgbClr val="02325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b</a:t>
              </a:r>
              <a:r>
                <a:rPr lang="en-US" sz="2300" spc="-46" strike="noStrike" u="none">
                  <a:solidFill>
                    <a:srgbClr val="02325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repondo as imagen</a:t>
              </a:r>
              <a:r>
                <a:rPr lang="en-US" sz="2300" spc="-46" strike="noStrike" u="none">
                  <a:solidFill>
                    <a:srgbClr val="02325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</a:t>
              </a:r>
              <a:r>
                <a:rPr lang="en-US" sz="2300" spc="-46" strike="noStrike" u="none">
                  <a:solidFill>
                    <a:srgbClr val="02325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.</a:t>
              </a:r>
              <a:r>
                <a:rPr lang="en-US" sz="2300" spc="-46" strike="noStrike" u="none">
                  <a:solidFill>
                    <a:srgbClr val="02325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0">
            <a:off x="3581679" y="1230747"/>
            <a:ext cx="1109347" cy="914166"/>
          </a:xfrm>
          <a:custGeom>
            <a:avLst/>
            <a:gdLst/>
            <a:ahLst/>
            <a:cxnLst/>
            <a:rect r="r" b="b" t="t" l="l"/>
            <a:pathLst>
              <a:path h="914166" w="1109347">
                <a:moveTo>
                  <a:pt x="0" y="0"/>
                </a:moveTo>
                <a:lnTo>
                  <a:pt x="1109347" y="0"/>
                </a:lnTo>
                <a:lnTo>
                  <a:pt x="1109347" y="914165"/>
                </a:lnTo>
                <a:lnTo>
                  <a:pt x="0" y="91416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427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9431759">
            <a:off x="7491522" y="-3434497"/>
            <a:ext cx="22871651" cy="13867921"/>
            <a:chOff x="0" y="0"/>
            <a:chExt cx="30495535" cy="18490562"/>
          </a:xfrm>
        </p:grpSpPr>
        <p:sp>
          <p:nvSpPr>
            <p:cNvPr name="Freeform 3" id="3"/>
            <p:cNvSpPr/>
            <p:nvPr/>
          </p:nvSpPr>
          <p:spPr>
            <a:xfrm flipH="false" flipV="false" rot="1261974">
              <a:off x="339846" y="6030052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0" y="0"/>
                  </a:moveTo>
                  <a:lnTo>
                    <a:pt x="14782143" y="0"/>
                  </a:lnTo>
                  <a:lnTo>
                    <a:pt x="14782143" y="4637897"/>
                  </a:lnTo>
                  <a:lnTo>
                    <a:pt x="0" y="46378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7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true" flipV="false" rot="1261974">
              <a:off x="14105183" y="11354480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14782144" y="0"/>
                  </a:moveTo>
                  <a:lnTo>
                    <a:pt x="0" y="0"/>
                  </a:lnTo>
                  <a:lnTo>
                    <a:pt x="0" y="4637898"/>
                  </a:lnTo>
                  <a:lnTo>
                    <a:pt x="14782144" y="4637898"/>
                  </a:lnTo>
                  <a:lnTo>
                    <a:pt x="14782144" y="0"/>
                  </a:lnTo>
                  <a:close/>
                </a:path>
              </a:pathLst>
            </a:custGeom>
            <a:blipFill>
              <a:blip r:embed="rId2">
                <a:alphaModFix amt="27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1261974">
              <a:off x="1623878" y="2498184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0" y="0"/>
                  </a:moveTo>
                  <a:lnTo>
                    <a:pt x="14782143" y="0"/>
                  </a:lnTo>
                  <a:lnTo>
                    <a:pt x="14782143" y="4637897"/>
                  </a:lnTo>
                  <a:lnTo>
                    <a:pt x="0" y="46378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true" flipV="false" rot="1261974">
              <a:off x="15373545" y="7822612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14782144" y="0"/>
                  </a:moveTo>
                  <a:lnTo>
                    <a:pt x="0" y="0"/>
                  </a:lnTo>
                  <a:lnTo>
                    <a:pt x="0" y="4637898"/>
                  </a:lnTo>
                  <a:lnTo>
                    <a:pt x="14782144" y="4637898"/>
                  </a:lnTo>
                  <a:lnTo>
                    <a:pt x="14782144" y="0"/>
                  </a:lnTo>
                  <a:close/>
                </a:path>
              </a:pathLst>
            </a:custGeom>
            <a:blipFill>
              <a:blip r:embed="rId2">
                <a:alphaModFix amt="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028700" y="1028700"/>
            <a:ext cx="8809782" cy="3512332"/>
            <a:chOff x="0" y="0"/>
            <a:chExt cx="2320272" cy="92505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320272" cy="925059"/>
            </a:xfrm>
            <a:custGeom>
              <a:avLst/>
              <a:gdLst/>
              <a:ahLst/>
              <a:cxnLst/>
              <a:rect r="r" b="b" t="t" l="l"/>
              <a:pathLst>
                <a:path h="925059" w="2320272">
                  <a:moveTo>
                    <a:pt x="0" y="0"/>
                  </a:moveTo>
                  <a:lnTo>
                    <a:pt x="2320272" y="0"/>
                  </a:lnTo>
                  <a:lnTo>
                    <a:pt x="2320272" y="925059"/>
                  </a:lnTo>
                  <a:lnTo>
                    <a:pt x="0" y="925059"/>
                  </a:lnTo>
                  <a:close/>
                </a:path>
              </a:pathLst>
            </a:custGeom>
            <a:solidFill>
              <a:srgbClr val="EEEBEB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9525"/>
              <a:ext cx="2320272" cy="9155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99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10966989" y="4156710"/>
            <a:ext cx="5991108" cy="21069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160"/>
              </a:lnSpc>
              <a:spcBef>
                <a:spcPct val="0"/>
              </a:spcBef>
            </a:pPr>
            <a:r>
              <a:rPr lang="en-US" sz="8000" spc="-160">
                <a:solidFill>
                  <a:srgbClr val="F6F6F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Títul</a:t>
            </a:r>
            <a:r>
              <a:rPr lang="en-US" sz="8000" spc="-160" strike="noStrike" u="none">
                <a:solidFill>
                  <a:srgbClr val="F6F6F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 </a:t>
            </a:r>
          </a:p>
          <a:p>
            <a:pPr algn="l" marL="0" indent="0" lvl="0">
              <a:lnSpc>
                <a:spcPts val="8160"/>
              </a:lnSpc>
              <a:spcBef>
                <a:spcPct val="0"/>
              </a:spcBef>
            </a:pPr>
            <a:r>
              <a:rPr lang="en-US" sz="8000" spc="-160" strike="noStrike" u="none">
                <a:solidFill>
                  <a:srgbClr val="F6F6F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</a:t>
            </a:r>
            <a:r>
              <a:rPr lang="en-US" sz="8000" spc="-160" strike="noStrike" u="none">
                <a:solidFill>
                  <a:srgbClr val="F6F6F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</a:t>
            </a:r>
            <a:r>
              <a:rPr lang="en-US" sz="8000" spc="-160" strike="noStrike" u="none">
                <a:solidFill>
                  <a:srgbClr val="F6F6F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slide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966989" y="6729889"/>
            <a:ext cx="5991108" cy="762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000"/>
              </a:lnSpc>
              <a:spcBef>
                <a:spcPct val="0"/>
              </a:spcBef>
            </a:pPr>
            <a:r>
              <a:rPr lang="en-US" b="true" sz="2500" spc="-50">
                <a:solidFill>
                  <a:srgbClr val="F6F6F6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Est</a:t>
            </a:r>
            <a:r>
              <a:rPr lang="en-US" b="true" sz="2500" spc="-50" strike="noStrike" u="none">
                <a:solidFill>
                  <a:srgbClr val="F6F6F6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e </a:t>
            </a:r>
            <a:r>
              <a:rPr lang="en-US" b="true" sz="2500" spc="-50" strike="noStrike" u="none">
                <a:solidFill>
                  <a:srgbClr val="F6F6F6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é</a:t>
            </a:r>
            <a:r>
              <a:rPr lang="en-US" b="true" sz="2500" spc="-50" strike="noStrike" u="none">
                <a:solidFill>
                  <a:srgbClr val="F6F6F6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o</a:t>
            </a:r>
            <a:r>
              <a:rPr lang="en-US" b="true" sz="2500" spc="-50" strike="noStrike" u="none">
                <a:solidFill>
                  <a:srgbClr val="F6F6F6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espaç</a:t>
            </a:r>
            <a:r>
              <a:rPr lang="en-US" b="true" sz="2500" spc="-50" strike="noStrike" u="none">
                <a:solidFill>
                  <a:srgbClr val="F6F6F6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o</a:t>
            </a:r>
            <a:r>
              <a:rPr lang="en-US" b="true" sz="2500" spc="-50" strike="noStrike" u="none">
                <a:solidFill>
                  <a:srgbClr val="F6F6F6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b="true" sz="2500" spc="-50" strike="noStrike" u="none">
                <a:solidFill>
                  <a:srgbClr val="F6F6F6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r</a:t>
            </a:r>
            <a:r>
              <a:rPr lang="en-US" b="true" sz="2500" spc="-50" strike="noStrike" u="none">
                <a:solidFill>
                  <a:srgbClr val="F6F6F6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e</a:t>
            </a:r>
            <a:r>
              <a:rPr lang="en-US" b="true" sz="2500" spc="-50" strike="noStrike" u="none">
                <a:solidFill>
                  <a:srgbClr val="F6F6F6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servado </a:t>
            </a:r>
            <a:r>
              <a:rPr lang="en-US" b="true" sz="2500" spc="-50" strike="noStrike" u="none">
                <a:solidFill>
                  <a:srgbClr val="F6F6F6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p</a:t>
            </a:r>
            <a:r>
              <a:rPr lang="en-US" b="true" sz="2500" spc="-50" strike="noStrike" u="none">
                <a:solidFill>
                  <a:srgbClr val="F6F6F6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ara o con</a:t>
            </a:r>
            <a:r>
              <a:rPr lang="en-US" b="true" sz="2500" spc="-50" strike="noStrike" u="none">
                <a:solidFill>
                  <a:srgbClr val="F6F6F6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t</a:t>
            </a:r>
            <a:r>
              <a:rPr lang="en-US" b="true" sz="2500" spc="-50" strike="noStrike" u="none">
                <a:solidFill>
                  <a:srgbClr val="F6F6F6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eúdo de text</a:t>
            </a:r>
            <a:r>
              <a:rPr lang="en-US" b="true" sz="2500" spc="-50" strike="noStrike" u="none">
                <a:solidFill>
                  <a:srgbClr val="F6F6F6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o</a:t>
            </a:r>
            <a:r>
              <a:rPr lang="en-US" b="true" sz="2500" spc="-50" strike="noStrike" u="none">
                <a:solidFill>
                  <a:srgbClr val="F6F6F6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b="true" sz="2500" spc="-50" strike="noStrike" u="none">
                <a:solidFill>
                  <a:srgbClr val="F6F6F6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d</a:t>
            </a:r>
            <a:r>
              <a:rPr lang="en-US" b="true" sz="2500" spc="-50" strike="noStrike" u="none">
                <a:solidFill>
                  <a:srgbClr val="F6F6F6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a aula.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966989" y="7958614"/>
            <a:ext cx="5169090" cy="1219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00"/>
              </a:lnSpc>
              <a:spcBef>
                <a:spcPct val="0"/>
              </a:spcBef>
            </a:pPr>
            <a:r>
              <a:rPr lang="en-US" sz="2000" spc="-40">
                <a:solidFill>
                  <a:srgbClr val="F6F6F6"/>
                </a:solidFill>
                <a:latin typeface="Montserrat"/>
                <a:ea typeface="Montserrat"/>
                <a:cs typeface="Montserrat"/>
                <a:sym typeface="Montserrat"/>
              </a:rPr>
              <a:t> Certifiq</a:t>
            </a:r>
            <a:r>
              <a:rPr lang="en-US" sz="2000" spc="-40" strike="noStrike" u="none">
                <a:solidFill>
                  <a:srgbClr val="F6F6F6"/>
                </a:solidFill>
                <a:latin typeface="Montserrat"/>
                <a:ea typeface="Montserrat"/>
                <a:cs typeface="Montserrat"/>
                <a:sym typeface="Montserrat"/>
              </a:rPr>
              <a:t>u</a:t>
            </a:r>
            <a:r>
              <a:rPr lang="en-US" sz="2000" spc="-40" strike="noStrike" u="none">
                <a:solidFill>
                  <a:srgbClr val="F6F6F6"/>
                </a:solidFill>
                <a:latin typeface="Montserrat"/>
                <a:ea typeface="Montserrat"/>
                <a:cs typeface="Montserrat"/>
                <a:sym typeface="Montserrat"/>
              </a:rPr>
              <a:t>e-</a:t>
            </a:r>
            <a:r>
              <a:rPr lang="en-US" sz="2000" spc="-40" strike="noStrike" u="none">
                <a:solidFill>
                  <a:srgbClr val="F6F6F6"/>
                </a:solidFill>
                <a:latin typeface="Montserrat"/>
                <a:ea typeface="Montserrat"/>
                <a:cs typeface="Montserrat"/>
                <a:sym typeface="Montserrat"/>
              </a:rPr>
              <a:t>se</a:t>
            </a:r>
            <a:r>
              <a:rPr lang="en-US" sz="2000" spc="-40" strike="noStrike" u="none">
                <a:solidFill>
                  <a:srgbClr val="F6F6F6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00" spc="-40" strike="noStrike" u="none">
                <a:solidFill>
                  <a:srgbClr val="F6F6F6"/>
                </a:solidFill>
                <a:latin typeface="Montserrat"/>
                <a:ea typeface="Montserrat"/>
                <a:cs typeface="Montserrat"/>
                <a:sym typeface="Montserrat"/>
              </a:rPr>
              <a:t>de que</a:t>
            </a:r>
            <a:r>
              <a:rPr lang="en-US" sz="2000" spc="-40" strike="noStrike" u="none">
                <a:solidFill>
                  <a:srgbClr val="F6F6F6"/>
                </a:solidFill>
                <a:latin typeface="Montserrat"/>
                <a:ea typeface="Montserrat"/>
                <a:cs typeface="Montserrat"/>
                <a:sym typeface="Montserrat"/>
              </a:rPr>
              <a:t> o</a:t>
            </a:r>
            <a:r>
              <a:rPr lang="en-US" sz="2000" spc="-40" strike="noStrike" u="none">
                <a:solidFill>
                  <a:srgbClr val="F6F6F6"/>
                </a:solidFill>
                <a:latin typeface="Montserrat"/>
                <a:ea typeface="Montserrat"/>
                <a:cs typeface="Montserrat"/>
                <a:sym typeface="Montserrat"/>
              </a:rPr>
              <a:t>s </a:t>
            </a:r>
            <a:r>
              <a:rPr lang="en-US" sz="2000" spc="-40" strike="noStrike" u="none">
                <a:solidFill>
                  <a:srgbClr val="F6F6F6"/>
                </a:solidFill>
                <a:latin typeface="Montserrat"/>
                <a:ea typeface="Montserrat"/>
                <a:cs typeface="Montserrat"/>
                <a:sym typeface="Montserrat"/>
              </a:rPr>
              <a:t>textos</a:t>
            </a:r>
            <a:r>
              <a:rPr lang="en-US" sz="2000" spc="-40" strike="noStrike" u="none">
                <a:solidFill>
                  <a:srgbClr val="F6F6F6"/>
                </a:solidFill>
                <a:latin typeface="Montserrat"/>
                <a:ea typeface="Montserrat"/>
                <a:cs typeface="Montserrat"/>
                <a:sym typeface="Montserrat"/>
              </a:rPr>
              <a:t> n</a:t>
            </a:r>
            <a:r>
              <a:rPr lang="en-US" sz="2000" spc="-40" strike="noStrike" u="none">
                <a:solidFill>
                  <a:srgbClr val="F6F6F6"/>
                </a:solidFill>
                <a:latin typeface="Montserrat"/>
                <a:ea typeface="Montserrat"/>
                <a:cs typeface="Montserrat"/>
                <a:sym typeface="Montserrat"/>
              </a:rPr>
              <a:t>ão</a:t>
            </a:r>
            <a:r>
              <a:rPr lang="en-US" sz="2000" spc="-40" strike="noStrike" u="none">
                <a:solidFill>
                  <a:srgbClr val="F6F6F6"/>
                </a:solidFill>
                <a:latin typeface="Montserrat"/>
                <a:ea typeface="Montserrat"/>
                <a:cs typeface="Montserrat"/>
                <a:sym typeface="Montserrat"/>
              </a:rPr>
              <a:t> est</a:t>
            </a:r>
            <a:r>
              <a:rPr lang="en-US" sz="2000" spc="-40" strike="noStrike" u="none">
                <a:solidFill>
                  <a:srgbClr val="F6F6F6"/>
                </a:solidFill>
                <a:latin typeface="Montserrat"/>
                <a:ea typeface="Montserrat"/>
                <a:cs typeface="Montserrat"/>
                <a:sym typeface="Montserrat"/>
              </a:rPr>
              <a:t>ejam</a:t>
            </a:r>
            <a:r>
              <a:rPr lang="en-US" sz="2000" spc="-40" strike="noStrike" u="none">
                <a:solidFill>
                  <a:srgbClr val="F6F6F6"/>
                </a:solidFill>
                <a:latin typeface="Montserrat"/>
                <a:ea typeface="Montserrat"/>
                <a:cs typeface="Montserrat"/>
                <a:sym typeface="Montserrat"/>
              </a:rPr>
              <a:t> c</a:t>
            </a:r>
            <a:r>
              <a:rPr lang="en-US" sz="2000" spc="-40" strike="noStrike" u="none">
                <a:solidFill>
                  <a:srgbClr val="F6F6F6"/>
                </a:solidFill>
                <a:latin typeface="Montserrat"/>
                <a:ea typeface="Montserrat"/>
                <a:cs typeface="Montserrat"/>
                <a:sym typeface="Montserrat"/>
              </a:rPr>
              <a:t>olado</a:t>
            </a:r>
            <a:r>
              <a:rPr lang="en-US" sz="2000" spc="-40" strike="noStrike" u="none">
                <a:solidFill>
                  <a:srgbClr val="F6F6F6"/>
                </a:solidFill>
                <a:latin typeface="Montserrat"/>
                <a:ea typeface="Montserrat"/>
                <a:cs typeface="Montserrat"/>
                <a:sym typeface="Montserrat"/>
              </a:rPr>
              <a:t>s às mar</a:t>
            </a:r>
            <a:r>
              <a:rPr lang="en-US" sz="2000" spc="-40" strike="noStrike" u="none">
                <a:solidFill>
                  <a:srgbClr val="F6F6F6"/>
                </a:solidFill>
                <a:latin typeface="Montserrat"/>
                <a:ea typeface="Montserrat"/>
                <a:cs typeface="Montserrat"/>
                <a:sym typeface="Montserrat"/>
              </a:rPr>
              <a:t>g</a:t>
            </a:r>
            <a:r>
              <a:rPr lang="en-US" sz="2000" spc="-40" strike="noStrike" u="none">
                <a:solidFill>
                  <a:srgbClr val="F6F6F6"/>
                </a:solidFill>
                <a:latin typeface="Montserrat"/>
                <a:ea typeface="Montserrat"/>
                <a:cs typeface="Montserrat"/>
                <a:sym typeface="Montserrat"/>
              </a:rPr>
              <a:t>ens</a:t>
            </a:r>
            <a:r>
              <a:rPr lang="en-US" sz="2000" spc="-40" strike="noStrike" u="none">
                <a:solidFill>
                  <a:srgbClr val="F6F6F6"/>
                </a:solidFill>
                <a:latin typeface="Montserrat"/>
                <a:ea typeface="Montserrat"/>
                <a:cs typeface="Montserrat"/>
                <a:sym typeface="Montserrat"/>
              </a:rPr>
              <a:t>,</a:t>
            </a:r>
            <a:r>
              <a:rPr lang="en-US" sz="2000" spc="-40" strike="noStrike" u="none">
                <a:solidFill>
                  <a:srgbClr val="F6F6F6"/>
                </a:solidFill>
                <a:latin typeface="Montserrat"/>
                <a:ea typeface="Montserrat"/>
                <a:cs typeface="Montserrat"/>
                <a:sym typeface="Montserrat"/>
              </a:rPr>
              <a:t> sempre respeita</a:t>
            </a:r>
            <a:r>
              <a:rPr lang="en-US" sz="2000" spc="-40" strike="noStrike" u="none">
                <a:solidFill>
                  <a:srgbClr val="F6F6F6"/>
                </a:solidFill>
                <a:latin typeface="Montserrat"/>
                <a:ea typeface="Montserrat"/>
                <a:cs typeface="Montserrat"/>
                <a:sym typeface="Montserrat"/>
              </a:rPr>
              <a:t>ndo</a:t>
            </a:r>
            <a:r>
              <a:rPr lang="en-US" sz="2000" spc="-40" strike="noStrike" u="none">
                <a:solidFill>
                  <a:srgbClr val="F6F6F6"/>
                </a:solidFill>
                <a:latin typeface="Montserrat"/>
                <a:ea typeface="Montserrat"/>
                <a:cs typeface="Montserrat"/>
                <a:sym typeface="Montserrat"/>
              </a:rPr>
              <a:t> os limit</a:t>
            </a:r>
            <a:r>
              <a:rPr lang="en-US" sz="2000" spc="-40" strike="noStrike" u="none">
                <a:solidFill>
                  <a:srgbClr val="F6F6F6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r>
              <a:rPr lang="en-US" sz="2000" spc="-40" strike="noStrike" u="none">
                <a:solidFill>
                  <a:srgbClr val="F6F6F6"/>
                </a:solidFill>
                <a:latin typeface="Montserrat"/>
                <a:ea typeface="Montserrat"/>
                <a:cs typeface="Montserrat"/>
                <a:sym typeface="Montserrat"/>
              </a:rPr>
              <a:t>s e </a:t>
            </a:r>
            <a:r>
              <a:rPr lang="en-US" sz="2000" spc="-40" strike="noStrike" u="none">
                <a:solidFill>
                  <a:srgbClr val="F6F6F6"/>
                </a:solidFill>
                <a:latin typeface="Montserrat"/>
                <a:ea typeface="Montserrat"/>
                <a:cs typeface="Montserrat"/>
                <a:sym typeface="Montserrat"/>
              </a:rPr>
              <a:t>nã</a:t>
            </a:r>
            <a:r>
              <a:rPr lang="en-US" sz="2000" spc="-40" strike="noStrike" u="none">
                <a:solidFill>
                  <a:srgbClr val="F6F6F6"/>
                </a:solidFill>
                <a:latin typeface="Montserrat"/>
                <a:ea typeface="Montserrat"/>
                <a:cs typeface="Montserrat"/>
                <a:sym typeface="Montserrat"/>
              </a:rPr>
              <a:t>o so</a:t>
            </a:r>
            <a:r>
              <a:rPr lang="en-US" sz="2000" spc="-40" strike="noStrike" u="none">
                <a:solidFill>
                  <a:srgbClr val="F6F6F6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r>
              <a:rPr lang="en-US" sz="2000" spc="-40" strike="noStrike" u="none">
                <a:solidFill>
                  <a:srgbClr val="F6F6F6"/>
                </a:solidFill>
                <a:latin typeface="Montserrat"/>
                <a:ea typeface="Montserrat"/>
                <a:cs typeface="Montserrat"/>
                <a:sym typeface="Montserrat"/>
              </a:rPr>
              <a:t>repondo as imagen</a:t>
            </a:r>
            <a:r>
              <a:rPr lang="en-US" sz="2000" spc="-40" strike="noStrike" u="none">
                <a:solidFill>
                  <a:srgbClr val="F6F6F6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r>
              <a:rPr lang="en-US" sz="2000" spc="-40" strike="noStrike" u="none">
                <a:solidFill>
                  <a:srgbClr val="F6F6F6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r>
              <a:rPr lang="en-US" sz="2000" spc="-40" strike="noStrike" u="none">
                <a:solidFill>
                  <a:srgbClr val="F6F6F6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1028700" y="5551404"/>
            <a:ext cx="8809782" cy="3512332"/>
            <a:chOff x="0" y="0"/>
            <a:chExt cx="2320272" cy="925059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320272" cy="925059"/>
            </a:xfrm>
            <a:custGeom>
              <a:avLst/>
              <a:gdLst/>
              <a:ahLst/>
              <a:cxnLst/>
              <a:rect r="r" b="b" t="t" l="l"/>
              <a:pathLst>
                <a:path h="925059" w="2320272">
                  <a:moveTo>
                    <a:pt x="0" y="0"/>
                  </a:moveTo>
                  <a:lnTo>
                    <a:pt x="2320272" y="0"/>
                  </a:lnTo>
                  <a:lnTo>
                    <a:pt x="2320272" y="925059"/>
                  </a:lnTo>
                  <a:lnTo>
                    <a:pt x="0" y="925059"/>
                  </a:lnTo>
                  <a:close/>
                </a:path>
              </a:pathLst>
            </a:custGeom>
            <a:solidFill>
              <a:srgbClr val="EEEBEB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9525"/>
              <a:ext cx="2320272" cy="9155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9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10966989" y="1149551"/>
            <a:ext cx="2041817" cy="1035017"/>
          </a:xfrm>
          <a:custGeom>
            <a:avLst/>
            <a:gdLst/>
            <a:ahLst/>
            <a:cxnLst/>
            <a:rect r="r" b="b" t="t" l="l"/>
            <a:pathLst>
              <a:path h="1035017" w="2041817">
                <a:moveTo>
                  <a:pt x="0" y="0"/>
                </a:moveTo>
                <a:lnTo>
                  <a:pt x="2041817" y="0"/>
                </a:lnTo>
                <a:lnTo>
                  <a:pt x="2041817" y="1035017"/>
                </a:lnTo>
                <a:lnTo>
                  <a:pt x="0" y="10350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330" t="-52235" r="0" b="-57525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2849046" y="2613416"/>
            <a:ext cx="5169090" cy="342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760"/>
              </a:lnSpc>
              <a:spcBef>
                <a:spcPct val="0"/>
              </a:spcBef>
            </a:pPr>
            <a:r>
              <a:rPr lang="en-US" b="true" sz="2300" spc="-46">
                <a:solidFill>
                  <a:srgbClr val="02325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</a:t>
            </a:r>
            <a:r>
              <a:rPr lang="en-US" b="true" sz="2300" spc="-46" strike="noStrike" u="none">
                <a:solidFill>
                  <a:srgbClr val="02325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sp</a:t>
            </a:r>
            <a:r>
              <a:rPr lang="en-US" b="true" sz="2300" spc="-46" strike="noStrike" u="none">
                <a:solidFill>
                  <a:srgbClr val="02325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aço</a:t>
            </a:r>
            <a:r>
              <a:rPr lang="en-US" b="true" sz="2300" spc="-46" strike="noStrike" u="none">
                <a:solidFill>
                  <a:srgbClr val="02325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para imagem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2849046" y="7307569"/>
            <a:ext cx="5169090" cy="342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760"/>
              </a:lnSpc>
              <a:spcBef>
                <a:spcPct val="0"/>
              </a:spcBef>
            </a:pPr>
            <a:r>
              <a:rPr lang="en-US" b="true" sz="2300" spc="-46">
                <a:solidFill>
                  <a:srgbClr val="02325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</a:t>
            </a:r>
            <a:r>
              <a:rPr lang="en-US" b="true" sz="2300" spc="-46" strike="noStrike" u="none">
                <a:solidFill>
                  <a:srgbClr val="02325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sp</a:t>
            </a:r>
            <a:r>
              <a:rPr lang="en-US" b="true" sz="2300" spc="-46" strike="noStrike" u="none">
                <a:solidFill>
                  <a:srgbClr val="02325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aço</a:t>
            </a:r>
            <a:r>
              <a:rPr lang="en-US" b="true" sz="2300" spc="-46" strike="noStrike" u="none">
                <a:solidFill>
                  <a:srgbClr val="02325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para imagem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13008806" y="1149551"/>
            <a:ext cx="1109347" cy="914166"/>
          </a:xfrm>
          <a:custGeom>
            <a:avLst/>
            <a:gdLst/>
            <a:ahLst/>
            <a:cxnLst/>
            <a:rect r="r" b="b" t="t" l="l"/>
            <a:pathLst>
              <a:path h="914166" w="1109347">
                <a:moveTo>
                  <a:pt x="0" y="0"/>
                </a:moveTo>
                <a:lnTo>
                  <a:pt x="1109348" y="0"/>
                </a:lnTo>
                <a:lnTo>
                  <a:pt x="1109348" y="914166"/>
                </a:lnTo>
                <a:lnTo>
                  <a:pt x="0" y="91416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B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9431759">
            <a:off x="7491522" y="-3434497"/>
            <a:ext cx="22871651" cy="13867921"/>
            <a:chOff x="0" y="0"/>
            <a:chExt cx="30495535" cy="18490562"/>
          </a:xfrm>
        </p:grpSpPr>
        <p:sp>
          <p:nvSpPr>
            <p:cNvPr name="Freeform 3" id="3"/>
            <p:cNvSpPr/>
            <p:nvPr/>
          </p:nvSpPr>
          <p:spPr>
            <a:xfrm flipH="false" flipV="false" rot="1261974">
              <a:off x="339846" y="6030052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0" y="0"/>
                  </a:moveTo>
                  <a:lnTo>
                    <a:pt x="14782143" y="0"/>
                  </a:lnTo>
                  <a:lnTo>
                    <a:pt x="14782143" y="4637897"/>
                  </a:lnTo>
                  <a:lnTo>
                    <a:pt x="0" y="46378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7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true" flipV="false" rot="1261974">
              <a:off x="14105183" y="11354480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14782144" y="0"/>
                  </a:moveTo>
                  <a:lnTo>
                    <a:pt x="0" y="0"/>
                  </a:lnTo>
                  <a:lnTo>
                    <a:pt x="0" y="4637898"/>
                  </a:lnTo>
                  <a:lnTo>
                    <a:pt x="14782144" y="4637898"/>
                  </a:lnTo>
                  <a:lnTo>
                    <a:pt x="14782144" y="0"/>
                  </a:lnTo>
                  <a:close/>
                </a:path>
              </a:pathLst>
            </a:custGeom>
            <a:blipFill>
              <a:blip r:embed="rId2">
                <a:alphaModFix amt="27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1261974">
              <a:off x="1623878" y="2498184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0" y="0"/>
                  </a:moveTo>
                  <a:lnTo>
                    <a:pt x="14782143" y="0"/>
                  </a:lnTo>
                  <a:lnTo>
                    <a:pt x="14782143" y="4637897"/>
                  </a:lnTo>
                  <a:lnTo>
                    <a:pt x="0" y="46378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true" flipV="false" rot="1261974">
              <a:off x="15373545" y="7822612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14782144" y="0"/>
                  </a:moveTo>
                  <a:lnTo>
                    <a:pt x="0" y="0"/>
                  </a:lnTo>
                  <a:lnTo>
                    <a:pt x="0" y="4637898"/>
                  </a:lnTo>
                  <a:lnTo>
                    <a:pt x="14782144" y="4637898"/>
                  </a:lnTo>
                  <a:lnTo>
                    <a:pt x="14782144" y="0"/>
                  </a:lnTo>
                  <a:close/>
                </a:path>
              </a:pathLst>
            </a:custGeom>
            <a:blipFill>
              <a:blip r:embed="rId2">
                <a:alphaModFix amt="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028700" y="1028700"/>
            <a:ext cx="8809782" cy="3512332"/>
            <a:chOff x="0" y="0"/>
            <a:chExt cx="2320272" cy="92505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320272" cy="925059"/>
            </a:xfrm>
            <a:custGeom>
              <a:avLst/>
              <a:gdLst/>
              <a:ahLst/>
              <a:cxnLst/>
              <a:rect r="r" b="b" t="t" l="l"/>
              <a:pathLst>
                <a:path h="925059" w="2320272">
                  <a:moveTo>
                    <a:pt x="0" y="0"/>
                  </a:moveTo>
                  <a:lnTo>
                    <a:pt x="2320272" y="0"/>
                  </a:lnTo>
                  <a:lnTo>
                    <a:pt x="2320272" y="925059"/>
                  </a:lnTo>
                  <a:lnTo>
                    <a:pt x="0" y="925059"/>
                  </a:lnTo>
                  <a:close/>
                </a:path>
              </a:pathLst>
            </a:custGeom>
            <a:solidFill>
              <a:srgbClr val="02325C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9525"/>
              <a:ext cx="2320272" cy="9155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99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10966989" y="4156710"/>
            <a:ext cx="5991108" cy="21069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160"/>
              </a:lnSpc>
              <a:spcBef>
                <a:spcPct val="0"/>
              </a:spcBef>
            </a:pPr>
            <a:r>
              <a:rPr lang="en-US" sz="8000" spc="-160">
                <a:solidFill>
                  <a:srgbClr val="02325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Títul</a:t>
            </a:r>
            <a:r>
              <a:rPr lang="en-US" sz="8000" spc="-160" strike="noStrike" u="none">
                <a:solidFill>
                  <a:srgbClr val="02325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 </a:t>
            </a:r>
          </a:p>
          <a:p>
            <a:pPr algn="l" marL="0" indent="0" lvl="0">
              <a:lnSpc>
                <a:spcPts val="8160"/>
              </a:lnSpc>
              <a:spcBef>
                <a:spcPct val="0"/>
              </a:spcBef>
            </a:pPr>
            <a:r>
              <a:rPr lang="en-US" sz="8000" spc="-160" strike="noStrike" u="none">
                <a:solidFill>
                  <a:srgbClr val="02325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</a:t>
            </a:r>
            <a:r>
              <a:rPr lang="en-US" sz="8000" spc="-160" strike="noStrike" u="none">
                <a:solidFill>
                  <a:srgbClr val="02325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</a:t>
            </a:r>
            <a:r>
              <a:rPr lang="en-US" sz="8000" spc="-160" strike="noStrike" u="none">
                <a:solidFill>
                  <a:srgbClr val="02325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slide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966989" y="6729889"/>
            <a:ext cx="5991108" cy="762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000"/>
              </a:lnSpc>
              <a:spcBef>
                <a:spcPct val="0"/>
              </a:spcBef>
            </a:pPr>
            <a:r>
              <a:rPr lang="en-US" b="true" sz="2500" spc="-50">
                <a:solidFill>
                  <a:srgbClr val="02325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Est</a:t>
            </a:r>
            <a:r>
              <a:rPr lang="en-US" b="true" sz="2500" spc="-50" strike="noStrike" u="none">
                <a:solidFill>
                  <a:srgbClr val="02325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e </a:t>
            </a:r>
            <a:r>
              <a:rPr lang="en-US" b="true" sz="2500" spc="-50" strike="noStrike" u="none">
                <a:solidFill>
                  <a:srgbClr val="02325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é</a:t>
            </a:r>
            <a:r>
              <a:rPr lang="en-US" b="true" sz="2500" spc="-50" strike="noStrike" u="none">
                <a:solidFill>
                  <a:srgbClr val="02325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o</a:t>
            </a:r>
            <a:r>
              <a:rPr lang="en-US" b="true" sz="2500" spc="-50" strike="noStrike" u="none">
                <a:solidFill>
                  <a:srgbClr val="02325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espaç</a:t>
            </a:r>
            <a:r>
              <a:rPr lang="en-US" b="true" sz="2500" spc="-50" strike="noStrike" u="none">
                <a:solidFill>
                  <a:srgbClr val="02325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o</a:t>
            </a:r>
            <a:r>
              <a:rPr lang="en-US" b="true" sz="2500" spc="-50" strike="noStrike" u="none">
                <a:solidFill>
                  <a:srgbClr val="02325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b="true" sz="2500" spc="-50" strike="noStrike" u="none">
                <a:solidFill>
                  <a:srgbClr val="02325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r</a:t>
            </a:r>
            <a:r>
              <a:rPr lang="en-US" b="true" sz="2500" spc="-50" strike="noStrike" u="none">
                <a:solidFill>
                  <a:srgbClr val="02325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e</a:t>
            </a:r>
            <a:r>
              <a:rPr lang="en-US" b="true" sz="2500" spc="-50" strike="noStrike" u="none">
                <a:solidFill>
                  <a:srgbClr val="02325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servado </a:t>
            </a:r>
            <a:r>
              <a:rPr lang="en-US" b="true" sz="2500" spc="-50" strike="noStrike" u="none">
                <a:solidFill>
                  <a:srgbClr val="02325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p</a:t>
            </a:r>
            <a:r>
              <a:rPr lang="en-US" b="true" sz="2500" spc="-50" strike="noStrike" u="none">
                <a:solidFill>
                  <a:srgbClr val="02325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ara o con</a:t>
            </a:r>
            <a:r>
              <a:rPr lang="en-US" b="true" sz="2500" spc="-50" strike="noStrike" u="none">
                <a:solidFill>
                  <a:srgbClr val="02325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t</a:t>
            </a:r>
            <a:r>
              <a:rPr lang="en-US" b="true" sz="2500" spc="-50" strike="noStrike" u="none">
                <a:solidFill>
                  <a:srgbClr val="02325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eúdo de text</a:t>
            </a:r>
            <a:r>
              <a:rPr lang="en-US" b="true" sz="2500" spc="-50" strike="noStrike" u="none">
                <a:solidFill>
                  <a:srgbClr val="02325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o</a:t>
            </a:r>
            <a:r>
              <a:rPr lang="en-US" b="true" sz="2500" spc="-50" strike="noStrike" u="none">
                <a:solidFill>
                  <a:srgbClr val="02325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b="true" sz="2500" spc="-50" strike="noStrike" u="none">
                <a:solidFill>
                  <a:srgbClr val="02325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d</a:t>
            </a:r>
            <a:r>
              <a:rPr lang="en-US" b="true" sz="2500" spc="-50" strike="noStrike" u="none">
                <a:solidFill>
                  <a:srgbClr val="02325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a aula.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966989" y="7958614"/>
            <a:ext cx="5169090" cy="1219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00"/>
              </a:lnSpc>
              <a:spcBef>
                <a:spcPct val="0"/>
              </a:spcBef>
            </a:pPr>
            <a:r>
              <a:rPr lang="en-US" sz="2000" spc="-40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 Certifiq</a:t>
            </a:r>
            <a:r>
              <a:rPr lang="en-US" sz="2000" spc="-4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u</a:t>
            </a:r>
            <a:r>
              <a:rPr lang="en-US" sz="2000" spc="-4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e-</a:t>
            </a:r>
            <a:r>
              <a:rPr lang="en-US" sz="2000" spc="-4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se</a:t>
            </a:r>
            <a:r>
              <a:rPr lang="en-US" sz="2000" spc="-4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00" spc="-4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de que</a:t>
            </a:r>
            <a:r>
              <a:rPr lang="en-US" sz="2000" spc="-4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 o</a:t>
            </a:r>
            <a:r>
              <a:rPr lang="en-US" sz="2000" spc="-4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s </a:t>
            </a:r>
            <a:r>
              <a:rPr lang="en-US" sz="2000" spc="-4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textos</a:t>
            </a:r>
            <a:r>
              <a:rPr lang="en-US" sz="2000" spc="-4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 n</a:t>
            </a:r>
            <a:r>
              <a:rPr lang="en-US" sz="2000" spc="-4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ão</a:t>
            </a:r>
            <a:r>
              <a:rPr lang="en-US" sz="2000" spc="-4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 est</a:t>
            </a:r>
            <a:r>
              <a:rPr lang="en-US" sz="2000" spc="-4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ejam</a:t>
            </a:r>
            <a:r>
              <a:rPr lang="en-US" sz="2000" spc="-4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 c</a:t>
            </a:r>
            <a:r>
              <a:rPr lang="en-US" sz="2000" spc="-4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olado</a:t>
            </a:r>
            <a:r>
              <a:rPr lang="en-US" sz="2000" spc="-4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s às mar</a:t>
            </a:r>
            <a:r>
              <a:rPr lang="en-US" sz="2000" spc="-4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g</a:t>
            </a:r>
            <a:r>
              <a:rPr lang="en-US" sz="2000" spc="-4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ens</a:t>
            </a:r>
            <a:r>
              <a:rPr lang="en-US" sz="2000" spc="-4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,</a:t>
            </a:r>
            <a:r>
              <a:rPr lang="en-US" sz="2000" spc="-4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 sempre respeita</a:t>
            </a:r>
            <a:r>
              <a:rPr lang="en-US" sz="2000" spc="-4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ndo</a:t>
            </a:r>
            <a:r>
              <a:rPr lang="en-US" sz="2000" spc="-4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 os limit</a:t>
            </a:r>
            <a:r>
              <a:rPr lang="en-US" sz="2000" spc="-4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r>
              <a:rPr lang="en-US" sz="2000" spc="-4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s e </a:t>
            </a:r>
            <a:r>
              <a:rPr lang="en-US" sz="2000" spc="-4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nã</a:t>
            </a:r>
            <a:r>
              <a:rPr lang="en-US" sz="2000" spc="-4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o so</a:t>
            </a:r>
            <a:r>
              <a:rPr lang="en-US" sz="2000" spc="-4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r>
              <a:rPr lang="en-US" sz="2000" spc="-4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repondo as imagen</a:t>
            </a:r>
            <a:r>
              <a:rPr lang="en-US" sz="2000" spc="-4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r>
              <a:rPr lang="en-US" sz="2000" spc="-4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r>
              <a:rPr lang="en-US" sz="2000" spc="-4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1028700" y="5551404"/>
            <a:ext cx="8809782" cy="3512332"/>
            <a:chOff x="0" y="0"/>
            <a:chExt cx="2320272" cy="925059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320272" cy="925059"/>
            </a:xfrm>
            <a:custGeom>
              <a:avLst/>
              <a:gdLst/>
              <a:ahLst/>
              <a:cxnLst/>
              <a:rect r="r" b="b" t="t" l="l"/>
              <a:pathLst>
                <a:path h="925059" w="2320272">
                  <a:moveTo>
                    <a:pt x="0" y="0"/>
                  </a:moveTo>
                  <a:lnTo>
                    <a:pt x="2320272" y="0"/>
                  </a:lnTo>
                  <a:lnTo>
                    <a:pt x="2320272" y="925059"/>
                  </a:lnTo>
                  <a:lnTo>
                    <a:pt x="0" y="925059"/>
                  </a:lnTo>
                  <a:close/>
                </a:path>
              </a:pathLst>
            </a:custGeom>
            <a:solidFill>
              <a:srgbClr val="02325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9525"/>
              <a:ext cx="2320272" cy="9155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99"/>
                </a:lnSpc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2849046" y="2613416"/>
            <a:ext cx="5169090" cy="342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760"/>
              </a:lnSpc>
              <a:spcBef>
                <a:spcPct val="0"/>
              </a:spcBef>
            </a:pPr>
            <a:r>
              <a:rPr lang="en-US" b="true" sz="2300" spc="-46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</a:t>
            </a:r>
            <a:r>
              <a:rPr lang="en-US" b="true" sz="2300" spc="-46" strike="noStrike" u="non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sp</a:t>
            </a:r>
            <a:r>
              <a:rPr lang="en-US" b="true" sz="2300" spc="-46" strike="noStrike" u="non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aço</a:t>
            </a:r>
            <a:r>
              <a:rPr lang="en-US" b="true" sz="2300" spc="-46" strike="noStrike" u="non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para imagem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849046" y="7307569"/>
            <a:ext cx="5169090" cy="342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760"/>
              </a:lnSpc>
              <a:spcBef>
                <a:spcPct val="0"/>
              </a:spcBef>
            </a:pPr>
            <a:r>
              <a:rPr lang="en-US" b="true" sz="2300" spc="-46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</a:t>
            </a:r>
            <a:r>
              <a:rPr lang="en-US" b="true" sz="2300" spc="-46" strike="noStrike" u="non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sp</a:t>
            </a:r>
            <a:r>
              <a:rPr lang="en-US" b="true" sz="2300" spc="-46" strike="noStrike" u="non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aço</a:t>
            </a:r>
            <a:r>
              <a:rPr lang="en-US" b="true" sz="2300" spc="-46" strike="noStrike" u="non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para imagem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0">
            <a:off x="10966989" y="1028700"/>
            <a:ext cx="2318616" cy="1299210"/>
          </a:xfrm>
          <a:custGeom>
            <a:avLst/>
            <a:gdLst/>
            <a:ahLst/>
            <a:cxnLst/>
            <a:rect r="r" b="b" t="t" l="l"/>
            <a:pathLst>
              <a:path h="1299210" w="2318616">
                <a:moveTo>
                  <a:pt x="0" y="0"/>
                </a:moveTo>
                <a:lnTo>
                  <a:pt x="2318616" y="0"/>
                </a:lnTo>
                <a:lnTo>
                  <a:pt x="2318616" y="1299210"/>
                </a:lnTo>
                <a:lnTo>
                  <a:pt x="0" y="12992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039" t="-36086" r="0" b="-49585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3285605" y="1219948"/>
            <a:ext cx="1066866" cy="916715"/>
          </a:xfrm>
          <a:custGeom>
            <a:avLst/>
            <a:gdLst/>
            <a:ahLst/>
            <a:cxnLst/>
            <a:rect r="r" b="b" t="t" l="l"/>
            <a:pathLst>
              <a:path h="916715" w="1066866">
                <a:moveTo>
                  <a:pt x="0" y="0"/>
                </a:moveTo>
                <a:lnTo>
                  <a:pt x="1066866" y="0"/>
                </a:lnTo>
                <a:lnTo>
                  <a:pt x="1066866" y="916714"/>
                </a:lnTo>
                <a:lnTo>
                  <a:pt x="0" y="9167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B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9431759">
            <a:off x="7491522" y="-3434497"/>
            <a:ext cx="22871651" cy="13867921"/>
            <a:chOff x="0" y="0"/>
            <a:chExt cx="30495535" cy="18490562"/>
          </a:xfrm>
        </p:grpSpPr>
        <p:sp>
          <p:nvSpPr>
            <p:cNvPr name="Freeform 3" id="3"/>
            <p:cNvSpPr/>
            <p:nvPr/>
          </p:nvSpPr>
          <p:spPr>
            <a:xfrm flipH="false" flipV="false" rot="1261974">
              <a:off x="339846" y="6030052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0" y="0"/>
                  </a:moveTo>
                  <a:lnTo>
                    <a:pt x="14782143" y="0"/>
                  </a:lnTo>
                  <a:lnTo>
                    <a:pt x="14782143" y="4637897"/>
                  </a:lnTo>
                  <a:lnTo>
                    <a:pt x="0" y="46378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7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true" flipV="false" rot="1261974">
              <a:off x="14105183" y="11354480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14782144" y="0"/>
                  </a:moveTo>
                  <a:lnTo>
                    <a:pt x="0" y="0"/>
                  </a:lnTo>
                  <a:lnTo>
                    <a:pt x="0" y="4637898"/>
                  </a:lnTo>
                  <a:lnTo>
                    <a:pt x="14782144" y="4637898"/>
                  </a:lnTo>
                  <a:lnTo>
                    <a:pt x="14782144" y="0"/>
                  </a:lnTo>
                  <a:close/>
                </a:path>
              </a:pathLst>
            </a:custGeom>
            <a:blipFill>
              <a:blip r:embed="rId2">
                <a:alphaModFix amt="27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1261974">
              <a:off x="1623878" y="2498184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0" y="0"/>
                  </a:moveTo>
                  <a:lnTo>
                    <a:pt x="14782143" y="0"/>
                  </a:lnTo>
                  <a:lnTo>
                    <a:pt x="14782143" y="4637897"/>
                  </a:lnTo>
                  <a:lnTo>
                    <a:pt x="0" y="46378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true" flipV="false" rot="1261974">
              <a:off x="15373545" y="7822612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14782144" y="0"/>
                  </a:moveTo>
                  <a:lnTo>
                    <a:pt x="0" y="0"/>
                  </a:lnTo>
                  <a:lnTo>
                    <a:pt x="0" y="4637898"/>
                  </a:lnTo>
                  <a:lnTo>
                    <a:pt x="14782144" y="4637898"/>
                  </a:lnTo>
                  <a:lnTo>
                    <a:pt x="14782144" y="0"/>
                  </a:lnTo>
                  <a:close/>
                </a:path>
              </a:pathLst>
            </a:custGeom>
            <a:blipFill>
              <a:blip r:embed="rId2">
                <a:alphaModFix amt="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10540064" y="6303464"/>
            <a:ext cx="6719236" cy="23774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9180"/>
              </a:lnSpc>
              <a:spcBef>
                <a:spcPct val="0"/>
              </a:spcBef>
            </a:pPr>
            <a:r>
              <a:rPr lang="en-US" sz="9000" spc="-179">
                <a:solidFill>
                  <a:srgbClr val="02325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Títul</a:t>
            </a:r>
            <a:r>
              <a:rPr lang="en-US" sz="9000" spc="-179" strike="noStrike" u="none">
                <a:solidFill>
                  <a:srgbClr val="02325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</a:t>
            </a:r>
            <a:r>
              <a:rPr lang="en-US" sz="9000" spc="-179" strike="noStrike" u="none">
                <a:solidFill>
                  <a:srgbClr val="02325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</a:t>
            </a:r>
          </a:p>
          <a:p>
            <a:pPr algn="r" marL="0" indent="0" lvl="0">
              <a:lnSpc>
                <a:spcPts val="9180"/>
              </a:lnSpc>
              <a:spcBef>
                <a:spcPct val="0"/>
              </a:spcBef>
            </a:pPr>
            <a:r>
              <a:rPr lang="en-US" sz="9000" spc="-179" strike="noStrike" u="none">
                <a:solidFill>
                  <a:srgbClr val="02325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do slide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028700" y="1028700"/>
            <a:ext cx="2419403" cy="1355685"/>
          </a:xfrm>
          <a:custGeom>
            <a:avLst/>
            <a:gdLst/>
            <a:ahLst/>
            <a:cxnLst/>
            <a:rect r="r" b="b" t="t" l="l"/>
            <a:pathLst>
              <a:path h="1355685" w="2419403">
                <a:moveTo>
                  <a:pt x="0" y="0"/>
                </a:moveTo>
                <a:lnTo>
                  <a:pt x="2419403" y="0"/>
                </a:lnTo>
                <a:lnTo>
                  <a:pt x="2419403" y="1355685"/>
                </a:lnTo>
                <a:lnTo>
                  <a:pt x="0" y="135568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039" t="-36086" r="0" b="-49585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846029" y="5627189"/>
            <a:ext cx="7159103" cy="1047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199"/>
              </a:lnSpc>
              <a:spcBef>
                <a:spcPct val="0"/>
              </a:spcBef>
            </a:pPr>
            <a:r>
              <a:rPr lang="en-US" b="true" sz="3499" spc="-69">
                <a:solidFill>
                  <a:srgbClr val="02325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Est</a:t>
            </a:r>
            <a:r>
              <a:rPr lang="en-US" b="true" sz="3499" spc="-69" strike="noStrike" u="none">
                <a:solidFill>
                  <a:srgbClr val="02325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e </a:t>
            </a:r>
            <a:r>
              <a:rPr lang="en-US" b="true" sz="3499" spc="-69" strike="noStrike" u="none">
                <a:solidFill>
                  <a:srgbClr val="02325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é</a:t>
            </a:r>
            <a:r>
              <a:rPr lang="en-US" b="true" sz="3499" spc="-69" strike="noStrike" u="none">
                <a:solidFill>
                  <a:srgbClr val="02325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o</a:t>
            </a:r>
            <a:r>
              <a:rPr lang="en-US" b="true" sz="3499" spc="-69" strike="noStrike" u="none">
                <a:solidFill>
                  <a:srgbClr val="02325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espaç</a:t>
            </a:r>
            <a:r>
              <a:rPr lang="en-US" b="true" sz="3499" spc="-69" strike="noStrike" u="none">
                <a:solidFill>
                  <a:srgbClr val="02325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o</a:t>
            </a:r>
            <a:r>
              <a:rPr lang="en-US" b="true" sz="3499" spc="-69" strike="noStrike" u="none">
                <a:solidFill>
                  <a:srgbClr val="02325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b="true" sz="3499" spc="-69" strike="noStrike" u="none">
                <a:solidFill>
                  <a:srgbClr val="02325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r</a:t>
            </a:r>
            <a:r>
              <a:rPr lang="en-US" b="true" sz="3499" spc="-69" strike="noStrike" u="none">
                <a:solidFill>
                  <a:srgbClr val="02325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e</a:t>
            </a:r>
            <a:r>
              <a:rPr lang="en-US" b="true" sz="3499" spc="-69" strike="noStrike" u="none">
                <a:solidFill>
                  <a:srgbClr val="02325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servado </a:t>
            </a:r>
            <a:r>
              <a:rPr lang="en-US" b="true" sz="3499" spc="-69" strike="noStrike" u="none">
                <a:solidFill>
                  <a:srgbClr val="02325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p</a:t>
            </a:r>
            <a:r>
              <a:rPr lang="en-US" b="true" sz="3499" spc="-69" strike="noStrike" u="none">
                <a:solidFill>
                  <a:srgbClr val="02325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ara o con</a:t>
            </a:r>
            <a:r>
              <a:rPr lang="en-US" b="true" sz="3499" spc="-69" strike="noStrike" u="none">
                <a:solidFill>
                  <a:srgbClr val="02325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t</a:t>
            </a:r>
            <a:r>
              <a:rPr lang="en-US" b="true" sz="3499" spc="-69" strike="noStrike" u="none">
                <a:solidFill>
                  <a:srgbClr val="02325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eúdo de text</a:t>
            </a:r>
            <a:r>
              <a:rPr lang="en-US" b="true" sz="3499" spc="-69" strike="noStrike" u="none">
                <a:solidFill>
                  <a:srgbClr val="02325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o</a:t>
            </a:r>
            <a:r>
              <a:rPr lang="en-US" b="true" sz="3499" spc="-69" strike="noStrike" u="none">
                <a:solidFill>
                  <a:srgbClr val="02325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b="true" sz="3499" spc="-69" strike="noStrike" u="none">
                <a:solidFill>
                  <a:srgbClr val="02325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d</a:t>
            </a:r>
            <a:r>
              <a:rPr lang="en-US" b="true" sz="3499" spc="-69" strike="noStrike" u="none">
                <a:solidFill>
                  <a:srgbClr val="02325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a aula.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46029" y="7156904"/>
            <a:ext cx="5169090" cy="1524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000"/>
              </a:lnSpc>
              <a:spcBef>
                <a:spcPct val="0"/>
              </a:spcBef>
            </a:pPr>
            <a:r>
              <a:rPr lang="en-US" sz="2500" spc="-50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 Certifiq</a:t>
            </a:r>
            <a:r>
              <a:rPr lang="en-US" sz="2500" spc="-5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u</a:t>
            </a:r>
            <a:r>
              <a:rPr lang="en-US" sz="2500" spc="-5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e-</a:t>
            </a:r>
            <a:r>
              <a:rPr lang="en-US" sz="2500" spc="-5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se</a:t>
            </a:r>
            <a:r>
              <a:rPr lang="en-US" sz="2500" spc="-5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00" spc="-5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de que</a:t>
            </a:r>
            <a:r>
              <a:rPr lang="en-US" sz="2500" spc="-5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 o</a:t>
            </a:r>
            <a:r>
              <a:rPr lang="en-US" sz="2500" spc="-5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s </a:t>
            </a:r>
            <a:r>
              <a:rPr lang="en-US" sz="2500" spc="-5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textos</a:t>
            </a:r>
            <a:r>
              <a:rPr lang="en-US" sz="2500" spc="-5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 n</a:t>
            </a:r>
            <a:r>
              <a:rPr lang="en-US" sz="2500" spc="-5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ão</a:t>
            </a:r>
            <a:r>
              <a:rPr lang="en-US" sz="2500" spc="-5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 est</a:t>
            </a:r>
            <a:r>
              <a:rPr lang="en-US" sz="2500" spc="-5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ejam</a:t>
            </a:r>
            <a:r>
              <a:rPr lang="en-US" sz="2500" spc="-5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 c</a:t>
            </a:r>
            <a:r>
              <a:rPr lang="en-US" sz="2500" spc="-5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olado</a:t>
            </a:r>
            <a:r>
              <a:rPr lang="en-US" sz="2500" spc="-5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s às mar</a:t>
            </a:r>
            <a:r>
              <a:rPr lang="en-US" sz="2500" spc="-5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g</a:t>
            </a:r>
            <a:r>
              <a:rPr lang="en-US" sz="2500" spc="-5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ens</a:t>
            </a:r>
            <a:r>
              <a:rPr lang="en-US" sz="2500" spc="-5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,</a:t>
            </a:r>
            <a:r>
              <a:rPr lang="en-US" sz="2500" spc="-5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 sempre respeita</a:t>
            </a:r>
            <a:r>
              <a:rPr lang="en-US" sz="2500" spc="-5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ndo</a:t>
            </a:r>
            <a:r>
              <a:rPr lang="en-US" sz="2500" spc="-5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 os limit</a:t>
            </a:r>
            <a:r>
              <a:rPr lang="en-US" sz="2500" spc="-5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r>
              <a:rPr lang="en-US" sz="2500" spc="-5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s e </a:t>
            </a:r>
            <a:r>
              <a:rPr lang="en-US" sz="2500" spc="-5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nã</a:t>
            </a:r>
            <a:r>
              <a:rPr lang="en-US" sz="2500" spc="-5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o so</a:t>
            </a:r>
            <a:r>
              <a:rPr lang="en-US" sz="2500" spc="-5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r>
              <a:rPr lang="en-US" sz="2500" spc="-5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repondo as imagen</a:t>
            </a:r>
            <a:r>
              <a:rPr lang="en-US" sz="2500" spc="-5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r>
              <a:rPr lang="en-US" sz="2500" spc="-5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r>
              <a:rPr lang="en-US" sz="2500" spc="-5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3448103" y="1217891"/>
            <a:ext cx="1137379" cy="977303"/>
          </a:xfrm>
          <a:custGeom>
            <a:avLst/>
            <a:gdLst/>
            <a:ahLst/>
            <a:cxnLst/>
            <a:rect r="r" b="b" t="t" l="l"/>
            <a:pathLst>
              <a:path h="977303" w="1137379">
                <a:moveTo>
                  <a:pt x="0" y="0"/>
                </a:moveTo>
                <a:lnTo>
                  <a:pt x="1137379" y="0"/>
                </a:lnTo>
                <a:lnTo>
                  <a:pt x="1137379" y="977303"/>
                </a:lnTo>
                <a:lnTo>
                  <a:pt x="0" y="97730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427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540064" y="6303464"/>
            <a:ext cx="6719236" cy="23774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9180"/>
              </a:lnSpc>
              <a:spcBef>
                <a:spcPct val="0"/>
              </a:spcBef>
            </a:pPr>
            <a:r>
              <a:rPr lang="en-US" sz="9000" spc="-179">
                <a:solidFill>
                  <a:srgbClr val="EEEBE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Títul</a:t>
            </a:r>
            <a:r>
              <a:rPr lang="en-US" sz="9000" spc="-179" strike="noStrike" u="none">
                <a:solidFill>
                  <a:srgbClr val="EEEBE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</a:t>
            </a:r>
            <a:r>
              <a:rPr lang="en-US" sz="9000" spc="-179" strike="noStrike" u="none">
                <a:solidFill>
                  <a:srgbClr val="EEEBE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</a:t>
            </a:r>
          </a:p>
          <a:p>
            <a:pPr algn="r" marL="0" indent="0" lvl="0">
              <a:lnSpc>
                <a:spcPts val="9180"/>
              </a:lnSpc>
              <a:spcBef>
                <a:spcPct val="0"/>
              </a:spcBef>
            </a:pPr>
            <a:r>
              <a:rPr lang="en-US" sz="9000" spc="-179" strike="noStrike" u="none">
                <a:solidFill>
                  <a:srgbClr val="EEEBE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do slide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846029" y="5627189"/>
            <a:ext cx="7159103" cy="1047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199"/>
              </a:lnSpc>
              <a:spcBef>
                <a:spcPct val="0"/>
              </a:spcBef>
            </a:pPr>
            <a:r>
              <a:rPr lang="en-US" b="true" sz="3499" spc="-69">
                <a:solidFill>
                  <a:srgbClr val="EEEBEB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Est</a:t>
            </a:r>
            <a:r>
              <a:rPr lang="en-US" b="true" sz="3499" spc="-69" strike="noStrike" u="none">
                <a:solidFill>
                  <a:srgbClr val="EEEBEB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e </a:t>
            </a:r>
            <a:r>
              <a:rPr lang="en-US" b="true" sz="3499" spc="-69" strike="noStrike" u="none">
                <a:solidFill>
                  <a:srgbClr val="EEEBEB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é</a:t>
            </a:r>
            <a:r>
              <a:rPr lang="en-US" b="true" sz="3499" spc="-69" strike="noStrike" u="none">
                <a:solidFill>
                  <a:srgbClr val="EEEBEB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o</a:t>
            </a:r>
            <a:r>
              <a:rPr lang="en-US" b="true" sz="3499" spc="-69" strike="noStrike" u="none">
                <a:solidFill>
                  <a:srgbClr val="EEEBEB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espaç</a:t>
            </a:r>
            <a:r>
              <a:rPr lang="en-US" b="true" sz="3499" spc="-69" strike="noStrike" u="none">
                <a:solidFill>
                  <a:srgbClr val="EEEBEB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o</a:t>
            </a:r>
            <a:r>
              <a:rPr lang="en-US" b="true" sz="3499" spc="-69" strike="noStrike" u="none">
                <a:solidFill>
                  <a:srgbClr val="EEEBEB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b="true" sz="3499" spc="-69" strike="noStrike" u="none">
                <a:solidFill>
                  <a:srgbClr val="EEEBEB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r</a:t>
            </a:r>
            <a:r>
              <a:rPr lang="en-US" b="true" sz="3499" spc="-69" strike="noStrike" u="none">
                <a:solidFill>
                  <a:srgbClr val="EEEBEB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e</a:t>
            </a:r>
            <a:r>
              <a:rPr lang="en-US" b="true" sz="3499" spc="-69" strike="noStrike" u="none">
                <a:solidFill>
                  <a:srgbClr val="EEEBEB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servado </a:t>
            </a:r>
            <a:r>
              <a:rPr lang="en-US" b="true" sz="3499" spc="-69" strike="noStrike" u="none">
                <a:solidFill>
                  <a:srgbClr val="EEEBEB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p</a:t>
            </a:r>
            <a:r>
              <a:rPr lang="en-US" b="true" sz="3499" spc="-69" strike="noStrike" u="none">
                <a:solidFill>
                  <a:srgbClr val="EEEBEB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ara o con</a:t>
            </a:r>
            <a:r>
              <a:rPr lang="en-US" b="true" sz="3499" spc="-69" strike="noStrike" u="none">
                <a:solidFill>
                  <a:srgbClr val="EEEBEB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t</a:t>
            </a:r>
            <a:r>
              <a:rPr lang="en-US" b="true" sz="3499" spc="-69" strike="noStrike" u="none">
                <a:solidFill>
                  <a:srgbClr val="EEEBEB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eúdo de text</a:t>
            </a:r>
            <a:r>
              <a:rPr lang="en-US" b="true" sz="3499" spc="-69" strike="noStrike" u="none">
                <a:solidFill>
                  <a:srgbClr val="EEEBEB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o</a:t>
            </a:r>
            <a:r>
              <a:rPr lang="en-US" b="true" sz="3499" spc="-69" strike="noStrike" u="none">
                <a:solidFill>
                  <a:srgbClr val="EEEBEB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b="true" sz="3499" spc="-69" strike="noStrike" u="none">
                <a:solidFill>
                  <a:srgbClr val="EEEBEB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d</a:t>
            </a:r>
            <a:r>
              <a:rPr lang="en-US" b="true" sz="3499" spc="-69" strike="noStrike" u="none">
                <a:solidFill>
                  <a:srgbClr val="EEEBEB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a aula.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846029" y="7156904"/>
            <a:ext cx="5169090" cy="1524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000"/>
              </a:lnSpc>
              <a:spcBef>
                <a:spcPct val="0"/>
              </a:spcBef>
            </a:pPr>
            <a:r>
              <a:rPr lang="en-US" sz="2500" spc="-50">
                <a:solidFill>
                  <a:srgbClr val="EEEBEB"/>
                </a:solidFill>
                <a:latin typeface="Montserrat"/>
                <a:ea typeface="Montserrat"/>
                <a:cs typeface="Montserrat"/>
                <a:sym typeface="Montserrat"/>
              </a:rPr>
              <a:t> Certifiq</a:t>
            </a:r>
            <a:r>
              <a:rPr lang="en-US" sz="2500" spc="-50" strike="noStrike" u="none">
                <a:solidFill>
                  <a:srgbClr val="EEEBEB"/>
                </a:solidFill>
                <a:latin typeface="Montserrat"/>
                <a:ea typeface="Montserrat"/>
                <a:cs typeface="Montserrat"/>
                <a:sym typeface="Montserrat"/>
              </a:rPr>
              <a:t>u</a:t>
            </a:r>
            <a:r>
              <a:rPr lang="en-US" sz="2500" spc="-50" strike="noStrike" u="none">
                <a:solidFill>
                  <a:srgbClr val="EEEBEB"/>
                </a:solidFill>
                <a:latin typeface="Montserrat"/>
                <a:ea typeface="Montserrat"/>
                <a:cs typeface="Montserrat"/>
                <a:sym typeface="Montserrat"/>
              </a:rPr>
              <a:t>e-</a:t>
            </a:r>
            <a:r>
              <a:rPr lang="en-US" sz="2500" spc="-50" strike="noStrike" u="none">
                <a:solidFill>
                  <a:srgbClr val="EEEBEB"/>
                </a:solidFill>
                <a:latin typeface="Montserrat"/>
                <a:ea typeface="Montserrat"/>
                <a:cs typeface="Montserrat"/>
                <a:sym typeface="Montserrat"/>
              </a:rPr>
              <a:t>se</a:t>
            </a:r>
            <a:r>
              <a:rPr lang="en-US" sz="2500" spc="-50" strike="noStrike" u="none">
                <a:solidFill>
                  <a:srgbClr val="EEEBE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00" spc="-50" strike="noStrike" u="none">
                <a:solidFill>
                  <a:srgbClr val="EEEBEB"/>
                </a:solidFill>
                <a:latin typeface="Montserrat"/>
                <a:ea typeface="Montserrat"/>
                <a:cs typeface="Montserrat"/>
                <a:sym typeface="Montserrat"/>
              </a:rPr>
              <a:t>de que</a:t>
            </a:r>
            <a:r>
              <a:rPr lang="en-US" sz="2500" spc="-50" strike="noStrike" u="none">
                <a:solidFill>
                  <a:srgbClr val="EEEBEB"/>
                </a:solidFill>
                <a:latin typeface="Montserrat"/>
                <a:ea typeface="Montserrat"/>
                <a:cs typeface="Montserrat"/>
                <a:sym typeface="Montserrat"/>
              </a:rPr>
              <a:t> o</a:t>
            </a:r>
            <a:r>
              <a:rPr lang="en-US" sz="2500" spc="-50" strike="noStrike" u="none">
                <a:solidFill>
                  <a:srgbClr val="EEEBEB"/>
                </a:solidFill>
                <a:latin typeface="Montserrat"/>
                <a:ea typeface="Montserrat"/>
                <a:cs typeface="Montserrat"/>
                <a:sym typeface="Montserrat"/>
              </a:rPr>
              <a:t>s </a:t>
            </a:r>
            <a:r>
              <a:rPr lang="en-US" sz="2500" spc="-50" strike="noStrike" u="none">
                <a:solidFill>
                  <a:srgbClr val="EEEBEB"/>
                </a:solidFill>
                <a:latin typeface="Montserrat"/>
                <a:ea typeface="Montserrat"/>
                <a:cs typeface="Montserrat"/>
                <a:sym typeface="Montserrat"/>
              </a:rPr>
              <a:t>textos</a:t>
            </a:r>
            <a:r>
              <a:rPr lang="en-US" sz="2500" spc="-50" strike="noStrike" u="none">
                <a:solidFill>
                  <a:srgbClr val="EEEBEB"/>
                </a:solidFill>
                <a:latin typeface="Montserrat"/>
                <a:ea typeface="Montserrat"/>
                <a:cs typeface="Montserrat"/>
                <a:sym typeface="Montserrat"/>
              </a:rPr>
              <a:t> n</a:t>
            </a:r>
            <a:r>
              <a:rPr lang="en-US" sz="2500" spc="-50" strike="noStrike" u="none">
                <a:solidFill>
                  <a:srgbClr val="EEEBEB"/>
                </a:solidFill>
                <a:latin typeface="Montserrat"/>
                <a:ea typeface="Montserrat"/>
                <a:cs typeface="Montserrat"/>
                <a:sym typeface="Montserrat"/>
              </a:rPr>
              <a:t>ão</a:t>
            </a:r>
            <a:r>
              <a:rPr lang="en-US" sz="2500" spc="-50" strike="noStrike" u="none">
                <a:solidFill>
                  <a:srgbClr val="EEEBEB"/>
                </a:solidFill>
                <a:latin typeface="Montserrat"/>
                <a:ea typeface="Montserrat"/>
                <a:cs typeface="Montserrat"/>
                <a:sym typeface="Montserrat"/>
              </a:rPr>
              <a:t> est</a:t>
            </a:r>
            <a:r>
              <a:rPr lang="en-US" sz="2500" spc="-50" strike="noStrike" u="none">
                <a:solidFill>
                  <a:srgbClr val="EEEBEB"/>
                </a:solidFill>
                <a:latin typeface="Montserrat"/>
                <a:ea typeface="Montserrat"/>
                <a:cs typeface="Montserrat"/>
                <a:sym typeface="Montserrat"/>
              </a:rPr>
              <a:t>ejam</a:t>
            </a:r>
            <a:r>
              <a:rPr lang="en-US" sz="2500" spc="-50" strike="noStrike" u="none">
                <a:solidFill>
                  <a:srgbClr val="EEEBEB"/>
                </a:solidFill>
                <a:latin typeface="Montserrat"/>
                <a:ea typeface="Montserrat"/>
                <a:cs typeface="Montserrat"/>
                <a:sym typeface="Montserrat"/>
              </a:rPr>
              <a:t> c</a:t>
            </a:r>
            <a:r>
              <a:rPr lang="en-US" sz="2500" spc="-50" strike="noStrike" u="none">
                <a:solidFill>
                  <a:srgbClr val="EEEBEB"/>
                </a:solidFill>
                <a:latin typeface="Montserrat"/>
                <a:ea typeface="Montserrat"/>
                <a:cs typeface="Montserrat"/>
                <a:sym typeface="Montserrat"/>
              </a:rPr>
              <a:t>olado</a:t>
            </a:r>
            <a:r>
              <a:rPr lang="en-US" sz="2500" spc="-50" strike="noStrike" u="none">
                <a:solidFill>
                  <a:srgbClr val="EEEBEB"/>
                </a:solidFill>
                <a:latin typeface="Montserrat"/>
                <a:ea typeface="Montserrat"/>
                <a:cs typeface="Montserrat"/>
                <a:sym typeface="Montserrat"/>
              </a:rPr>
              <a:t>s às mar</a:t>
            </a:r>
            <a:r>
              <a:rPr lang="en-US" sz="2500" spc="-50" strike="noStrike" u="none">
                <a:solidFill>
                  <a:srgbClr val="EEEBEB"/>
                </a:solidFill>
                <a:latin typeface="Montserrat"/>
                <a:ea typeface="Montserrat"/>
                <a:cs typeface="Montserrat"/>
                <a:sym typeface="Montserrat"/>
              </a:rPr>
              <a:t>g</a:t>
            </a:r>
            <a:r>
              <a:rPr lang="en-US" sz="2500" spc="-50" strike="noStrike" u="none">
                <a:solidFill>
                  <a:srgbClr val="EEEBEB"/>
                </a:solidFill>
                <a:latin typeface="Montserrat"/>
                <a:ea typeface="Montserrat"/>
                <a:cs typeface="Montserrat"/>
                <a:sym typeface="Montserrat"/>
              </a:rPr>
              <a:t>ens</a:t>
            </a:r>
            <a:r>
              <a:rPr lang="en-US" sz="2500" spc="-50" strike="noStrike" u="none">
                <a:solidFill>
                  <a:srgbClr val="EEEBEB"/>
                </a:solidFill>
                <a:latin typeface="Montserrat"/>
                <a:ea typeface="Montserrat"/>
                <a:cs typeface="Montserrat"/>
                <a:sym typeface="Montserrat"/>
              </a:rPr>
              <a:t>,</a:t>
            </a:r>
            <a:r>
              <a:rPr lang="en-US" sz="2500" spc="-50" strike="noStrike" u="none">
                <a:solidFill>
                  <a:srgbClr val="EEEBEB"/>
                </a:solidFill>
                <a:latin typeface="Montserrat"/>
                <a:ea typeface="Montserrat"/>
                <a:cs typeface="Montserrat"/>
                <a:sym typeface="Montserrat"/>
              </a:rPr>
              <a:t> sempre respeita</a:t>
            </a:r>
            <a:r>
              <a:rPr lang="en-US" sz="2500" spc="-50" strike="noStrike" u="none">
                <a:solidFill>
                  <a:srgbClr val="EEEBEB"/>
                </a:solidFill>
                <a:latin typeface="Montserrat"/>
                <a:ea typeface="Montserrat"/>
                <a:cs typeface="Montserrat"/>
                <a:sym typeface="Montserrat"/>
              </a:rPr>
              <a:t>ndo</a:t>
            </a:r>
            <a:r>
              <a:rPr lang="en-US" sz="2500" spc="-50" strike="noStrike" u="none">
                <a:solidFill>
                  <a:srgbClr val="EEEBEB"/>
                </a:solidFill>
                <a:latin typeface="Montserrat"/>
                <a:ea typeface="Montserrat"/>
                <a:cs typeface="Montserrat"/>
                <a:sym typeface="Montserrat"/>
              </a:rPr>
              <a:t> os limit</a:t>
            </a:r>
            <a:r>
              <a:rPr lang="en-US" sz="2500" spc="-50" strike="noStrike" u="none">
                <a:solidFill>
                  <a:srgbClr val="EEEBEB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r>
              <a:rPr lang="en-US" sz="2500" spc="-50" strike="noStrike" u="none">
                <a:solidFill>
                  <a:srgbClr val="EEEBEB"/>
                </a:solidFill>
                <a:latin typeface="Montserrat"/>
                <a:ea typeface="Montserrat"/>
                <a:cs typeface="Montserrat"/>
                <a:sym typeface="Montserrat"/>
              </a:rPr>
              <a:t>s e </a:t>
            </a:r>
            <a:r>
              <a:rPr lang="en-US" sz="2500" spc="-50" strike="noStrike" u="none">
                <a:solidFill>
                  <a:srgbClr val="EEEBEB"/>
                </a:solidFill>
                <a:latin typeface="Montserrat"/>
                <a:ea typeface="Montserrat"/>
                <a:cs typeface="Montserrat"/>
                <a:sym typeface="Montserrat"/>
              </a:rPr>
              <a:t>nã</a:t>
            </a:r>
            <a:r>
              <a:rPr lang="en-US" sz="2500" spc="-50" strike="noStrike" u="none">
                <a:solidFill>
                  <a:srgbClr val="EEEBEB"/>
                </a:solidFill>
                <a:latin typeface="Montserrat"/>
                <a:ea typeface="Montserrat"/>
                <a:cs typeface="Montserrat"/>
                <a:sym typeface="Montserrat"/>
              </a:rPr>
              <a:t>o so</a:t>
            </a:r>
            <a:r>
              <a:rPr lang="en-US" sz="2500" spc="-50" strike="noStrike" u="none">
                <a:solidFill>
                  <a:srgbClr val="EEEBEB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r>
              <a:rPr lang="en-US" sz="2500" spc="-50" strike="noStrike" u="none">
                <a:solidFill>
                  <a:srgbClr val="EEEBEB"/>
                </a:solidFill>
                <a:latin typeface="Montserrat"/>
                <a:ea typeface="Montserrat"/>
                <a:cs typeface="Montserrat"/>
                <a:sym typeface="Montserrat"/>
              </a:rPr>
              <a:t>repondo as imagen</a:t>
            </a:r>
            <a:r>
              <a:rPr lang="en-US" sz="2500" spc="-50" strike="noStrike" u="none">
                <a:solidFill>
                  <a:srgbClr val="EEEBEB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r>
              <a:rPr lang="en-US" sz="2500" spc="-50" strike="noStrike" u="none">
                <a:solidFill>
                  <a:srgbClr val="EEEBEB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r>
              <a:rPr lang="en-US" sz="2500" spc="-50" strike="noStrike" u="none">
                <a:solidFill>
                  <a:srgbClr val="EEEBE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grpSp>
        <p:nvGrpSpPr>
          <p:cNvPr name="Group 5" id="5"/>
          <p:cNvGrpSpPr/>
          <p:nvPr/>
        </p:nvGrpSpPr>
        <p:grpSpPr>
          <a:xfrm rot="-9431759">
            <a:off x="7491522" y="-3434497"/>
            <a:ext cx="22871651" cy="13867921"/>
            <a:chOff x="0" y="0"/>
            <a:chExt cx="30495535" cy="18490562"/>
          </a:xfrm>
        </p:grpSpPr>
        <p:sp>
          <p:nvSpPr>
            <p:cNvPr name="Freeform 6" id="6"/>
            <p:cNvSpPr/>
            <p:nvPr/>
          </p:nvSpPr>
          <p:spPr>
            <a:xfrm flipH="false" flipV="false" rot="1261974">
              <a:off x="339846" y="6030052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0" y="0"/>
                  </a:moveTo>
                  <a:lnTo>
                    <a:pt x="14782143" y="0"/>
                  </a:lnTo>
                  <a:lnTo>
                    <a:pt x="14782143" y="4637897"/>
                  </a:lnTo>
                  <a:lnTo>
                    <a:pt x="0" y="46378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7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true" flipV="false" rot="1261974">
              <a:off x="14105183" y="11354480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14782144" y="0"/>
                  </a:moveTo>
                  <a:lnTo>
                    <a:pt x="0" y="0"/>
                  </a:lnTo>
                  <a:lnTo>
                    <a:pt x="0" y="4637898"/>
                  </a:lnTo>
                  <a:lnTo>
                    <a:pt x="14782144" y="4637898"/>
                  </a:lnTo>
                  <a:lnTo>
                    <a:pt x="14782144" y="0"/>
                  </a:lnTo>
                  <a:close/>
                </a:path>
              </a:pathLst>
            </a:custGeom>
            <a:blipFill>
              <a:blip r:embed="rId2">
                <a:alphaModFix amt="27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1261974">
              <a:off x="1623878" y="2498184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0" y="0"/>
                  </a:moveTo>
                  <a:lnTo>
                    <a:pt x="14782143" y="0"/>
                  </a:lnTo>
                  <a:lnTo>
                    <a:pt x="14782143" y="4637897"/>
                  </a:lnTo>
                  <a:lnTo>
                    <a:pt x="0" y="46378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true" flipV="false" rot="1261974">
              <a:off x="15373545" y="7822612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14782144" y="0"/>
                  </a:moveTo>
                  <a:lnTo>
                    <a:pt x="0" y="0"/>
                  </a:lnTo>
                  <a:lnTo>
                    <a:pt x="0" y="4637898"/>
                  </a:lnTo>
                  <a:lnTo>
                    <a:pt x="14782144" y="4637898"/>
                  </a:lnTo>
                  <a:lnTo>
                    <a:pt x="14782144" y="0"/>
                  </a:lnTo>
                  <a:close/>
                </a:path>
              </a:pathLst>
            </a:custGeom>
            <a:blipFill>
              <a:blip r:embed="rId2">
                <a:alphaModFix amt="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028700" y="1159958"/>
            <a:ext cx="3837481" cy="1382917"/>
            <a:chOff x="0" y="0"/>
            <a:chExt cx="5116641" cy="184389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637512" cy="1843890"/>
            </a:xfrm>
            <a:custGeom>
              <a:avLst/>
              <a:gdLst/>
              <a:ahLst/>
              <a:cxnLst/>
              <a:rect r="r" b="b" t="t" l="l"/>
              <a:pathLst>
                <a:path h="1843890" w="3637512">
                  <a:moveTo>
                    <a:pt x="0" y="0"/>
                  </a:moveTo>
                  <a:lnTo>
                    <a:pt x="3637512" y="0"/>
                  </a:lnTo>
                  <a:lnTo>
                    <a:pt x="3637512" y="1843890"/>
                  </a:lnTo>
                  <a:lnTo>
                    <a:pt x="0" y="18438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6330" t="-52235" r="0" b="-57525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3637512" y="180615"/>
              <a:ext cx="1479129" cy="1218888"/>
            </a:xfrm>
            <a:custGeom>
              <a:avLst/>
              <a:gdLst/>
              <a:ahLst/>
              <a:cxnLst/>
              <a:rect r="r" b="b" t="t" l="l"/>
              <a:pathLst>
                <a:path h="1218888" w="1479129">
                  <a:moveTo>
                    <a:pt x="0" y="0"/>
                  </a:moveTo>
                  <a:lnTo>
                    <a:pt x="1479129" y="0"/>
                  </a:lnTo>
                  <a:lnTo>
                    <a:pt x="1479129" y="1218888"/>
                  </a:lnTo>
                  <a:lnTo>
                    <a:pt x="0" y="1218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B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4613910"/>
            <a:ext cx="6449179" cy="21069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160"/>
              </a:lnSpc>
              <a:spcBef>
                <a:spcPct val="0"/>
              </a:spcBef>
            </a:pPr>
            <a:r>
              <a:rPr lang="en-US" sz="8000" spc="-160">
                <a:solidFill>
                  <a:srgbClr val="03155A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Es</a:t>
            </a:r>
            <a:r>
              <a:rPr lang="en-US" sz="8000" spc="-160" strike="noStrike" u="none">
                <a:solidFill>
                  <a:srgbClr val="03155A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pa</a:t>
            </a:r>
            <a:r>
              <a:rPr lang="en-US" sz="8000" spc="-160" strike="noStrike" u="none">
                <a:solidFill>
                  <a:srgbClr val="03155A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ç</a:t>
            </a:r>
            <a:r>
              <a:rPr lang="en-US" sz="8000" spc="-160" strike="noStrike" u="none">
                <a:solidFill>
                  <a:srgbClr val="03155A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 </a:t>
            </a:r>
            <a:r>
              <a:rPr lang="en-US" sz="8000" spc="-160" strike="noStrike" u="none">
                <a:solidFill>
                  <a:srgbClr val="03155A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</a:t>
            </a:r>
            <a:r>
              <a:rPr lang="en-US" sz="8000" spc="-160" strike="noStrike" u="none">
                <a:solidFill>
                  <a:srgbClr val="03155A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</a:t>
            </a:r>
            <a:r>
              <a:rPr lang="en-US" sz="8000" spc="-160" strike="noStrike" u="none">
                <a:solidFill>
                  <a:srgbClr val="03155A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</a:t>
            </a:r>
            <a:r>
              <a:rPr lang="en-US" sz="8000" spc="-160" strike="noStrike" u="none">
                <a:solidFill>
                  <a:srgbClr val="03155A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 </a:t>
            </a:r>
            <a:r>
              <a:rPr lang="en-US" sz="8000" spc="-160" strike="noStrike" u="none">
                <a:solidFill>
                  <a:srgbClr val="03155A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gráfic</a:t>
            </a:r>
            <a:r>
              <a:rPr lang="en-US" sz="8000" spc="-160" strike="noStrike" u="none">
                <a:solidFill>
                  <a:srgbClr val="03155A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os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5819599" y="1500829"/>
            <a:ext cx="12672630" cy="8199741"/>
          </a:xfrm>
          <a:prstGeom prst="rect">
            <a:avLst/>
          </a:prstGeom>
        </p:spPr>
      </p:pic>
      <p:sp>
        <p:nvSpPr>
          <p:cNvPr name="Freeform 4" id="4"/>
          <p:cNvSpPr/>
          <p:nvPr/>
        </p:nvSpPr>
        <p:spPr>
          <a:xfrm flipH="false" flipV="false" rot="0">
            <a:off x="1028700" y="1028700"/>
            <a:ext cx="2186704" cy="1225295"/>
          </a:xfrm>
          <a:custGeom>
            <a:avLst/>
            <a:gdLst/>
            <a:ahLst/>
            <a:cxnLst/>
            <a:rect r="r" b="b" t="t" l="l"/>
            <a:pathLst>
              <a:path h="1225295" w="2186704">
                <a:moveTo>
                  <a:pt x="0" y="0"/>
                </a:moveTo>
                <a:lnTo>
                  <a:pt x="2186704" y="0"/>
                </a:lnTo>
                <a:lnTo>
                  <a:pt x="2186704" y="1225295"/>
                </a:lnTo>
                <a:lnTo>
                  <a:pt x="0" y="122529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039" t="-36086" r="0" b="-49585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215404" y="1152696"/>
            <a:ext cx="1137379" cy="977303"/>
          </a:xfrm>
          <a:custGeom>
            <a:avLst/>
            <a:gdLst/>
            <a:ahLst/>
            <a:cxnLst/>
            <a:rect r="r" b="b" t="t" l="l"/>
            <a:pathLst>
              <a:path h="977303" w="1137379">
                <a:moveTo>
                  <a:pt x="0" y="0"/>
                </a:moveTo>
                <a:lnTo>
                  <a:pt x="1137379" y="0"/>
                </a:lnTo>
                <a:lnTo>
                  <a:pt x="1137379" y="977303"/>
                </a:lnTo>
                <a:lnTo>
                  <a:pt x="0" y="97730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232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4613910"/>
            <a:ext cx="6449179" cy="21069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160"/>
              </a:lnSpc>
              <a:spcBef>
                <a:spcPct val="0"/>
              </a:spcBef>
            </a:pPr>
            <a:r>
              <a:rPr lang="en-US" sz="8000" spc="-16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Es</a:t>
            </a:r>
            <a:r>
              <a:rPr lang="en-US" sz="8000" spc="-160" strike="noStrike" u="none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pa</a:t>
            </a:r>
            <a:r>
              <a:rPr lang="en-US" sz="8000" spc="-160" strike="noStrike" u="none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ç</a:t>
            </a:r>
            <a:r>
              <a:rPr lang="en-US" sz="8000" spc="-160" strike="noStrike" u="none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 </a:t>
            </a:r>
            <a:r>
              <a:rPr lang="en-US" sz="8000" spc="-160" strike="noStrike" u="none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</a:t>
            </a:r>
            <a:r>
              <a:rPr lang="en-US" sz="8000" spc="-160" strike="noStrike" u="none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</a:t>
            </a:r>
            <a:r>
              <a:rPr lang="en-US" sz="8000" spc="-160" strike="noStrike" u="none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</a:t>
            </a:r>
            <a:r>
              <a:rPr lang="en-US" sz="8000" spc="-160" strike="noStrike" u="none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 </a:t>
            </a:r>
            <a:r>
              <a:rPr lang="en-US" sz="8000" spc="-160" strike="noStrike" u="none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gráfic</a:t>
            </a:r>
            <a:r>
              <a:rPr lang="en-US" sz="8000" spc="-160" strike="noStrike" u="none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os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5819599" y="1500829"/>
            <a:ext cx="12672630" cy="8199741"/>
          </a:xfrm>
          <a:prstGeom prst="rect">
            <a:avLst/>
          </a:prstGeom>
        </p:spPr>
      </p:pic>
      <p:sp>
        <p:nvSpPr>
          <p:cNvPr name="Freeform 4" id="4"/>
          <p:cNvSpPr/>
          <p:nvPr/>
        </p:nvSpPr>
        <p:spPr>
          <a:xfrm flipH="false" flipV="false" rot="0">
            <a:off x="3462553" y="1188489"/>
            <a:ext cx="1066460" cy="878824"/>
          </a:xfrm>
          <a:custGeom>
            <a:avLst/>
            <a:gdLst/>
            <a:ahLst/>
            <a:cxnLst/>
            <a:rect r="r" b="b" t="t" l="l"/>
            <a:pathLst>
              <a:path h="878824" w="1066460">
                <a:moveTo>
                  <a:pt x="0" y="0"/>
                </a:moveTo>
                <a:lnTo>
                  <a:pt x="1066460" y="0"/>
                </a:lnTo>
                <a:lnTo>
                  <a:pt x="1066460" y="878824"/>
                </a:lnTo>
                <a:lnTo>
                  <a:pt x="0" y="8788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132053" y="1028700"/>
            <a:ext cx="2330500" cy="1181353"/>
          </a:xfrm>
          <a:custGeom>
            <a:avLst/>
            <a:gdLst/>
            <a:ahLst/>
            <a:cxnLst/>
            <a:rect r="r" b="b" t="t" l="l"/>
            <a:pathLst>
              <a:path h="1181353" w="2330500">
                <a:moveTo>
                  <a:pt x="0" y="0"/>
                </a:moveTo>
                <a:lnTo>
                  <a:pt x="2330500" y="0"/>
                </a:lnTo>
                <a:lnTo>
                  <a:pt x="2330500" y="1181353"/>
                </a:lnTo>
                <a:lnTo>
                  <a:pt x="0" y="118135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330" t="-52235" r="0" b="-57525"/>
            </a:stretch>
          </a:blipFill>
        </p:spPr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9431759">
            <a:off x="7491522" y="-3434497"/>
            <a:ext cx="22871651" cy="13867921"/>
            <a:chOff x="0" y="0"/>
            <a:chExt cx="30495535" cy="18490562"/>
          </a:xfrm>
        </p:grpSpPr>
        <p:sp>
          <p:nvSpPr>
            <p:cNvPr name="Freeform 3" id="3"/>
            <p:cNvSpPr/>
            <p:nvPr/>
          </p:nvSpPr>
          <p:spPr>
            <a:xfrm flipH="false" flipV="false" rot="1261974">
              <a:off x="339846" y="6030052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0" y="0"/>
                  </a:moveTo>
                  <a:lnTo>
                    <a:pt x="14782143" y="0"/>
                  </a:lnTo>
                  <a:lnTo>
                    <a:pt x="14782143" y="4637897"/>
                  </a:lnTo>
                  <a:lnTo>
                    <a:pt x="0" y="46378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7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true" flipV="false" rot="1261974">
              <a:off x="14105183" y="11354480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14782144" y="0"/>
                  </a:moveTo>
                  <a:lnTo>
                    <a:pt x="0" y="0"/>
                  </a:lnTo>
                  <a:lnTo>
                    <a:pt x="0" y="4637898"/>
                  </a:lnTo>
                  <a:lnTo>
                    <a:pt x="14782144" y="4637898"/>
                  </a:lnTo>
                  <a:lnTo>
                    <a:pt x="14782144" y="0"/>
                  </a:lnTo>
                  <a:close/>
                </a:path>
              </a:pathLst>
            </a:custGeom>
            <a:blipFill>
              <a:blip r:embed="rId2">
                <a:alphaModFix amt="27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1261974">
              <a:off x="1623878" y="2498184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0" y="0"/>
                  </a:moveTo>
                  <a:lnTo>
                    <a:pt x="14782143" y="0"/>
                  </a:lnTo>
                  <a:lnTo>
                    <a:pt x="14782143" y="4637897"/>
                  </a:lnTo>
                  <a:lnTo>
                    <a:pt x="0" y="46378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true" flipV="false" rot="1261974">
              <a:off x="15373545" y="7822612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14782144" y="0"/>
                  </a:moveTo>
                  <a:lnTo>
                    <a:pt x="0" y="0"/>
                  </a:lnTo>
                  <a:lnTo>
                    <a:pt x="0" y="4637898"/>
                  </a:lnTo>
                  <a:lnTo>
                    <a:pt x="14782144" y="4637898"/>
                  </a:lnTo>
                  <a:lnTo>
                    <a:pt x="14782144" y="0"/>
                  </a:lnTo>
                  <a:close/>
                </a:path>
              </a:pathLst>
            </a:custGeom>
            <a:blipFill>
              <a:blip r:embed="rId2">
                <a:alphaModFix amt="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1028700" y="4734529"/>
            <a:ext cx="14667966" cy="1626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2240"/>
              </a:lnSpc>
              <a:spcBef>
                <a:spcPct val="0"/>
              </a:spcBef>
            </a:pPr>
            <a:r>
              <a:rPr lang="en-US" sz="12000" spc="-240">
                <a:solidFill>
                  <a:srgbClr val="02325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Obrig</a:t>
            </a:r>
            <a:r>
              <a:rPr lang="en-US" sz="12000" spc="-240" strike="noStrike" u="none">
                <a:solidFill>
                  <a:srgbClr val="02325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ado(a)!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6855439"/>
            <a:ext cx="6215305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200"/>
              </a:lnSpc>
              <a:spcBef>
                <a:spcPct val="0"/>
              </a:spcBef>
            </a:pPr>
            <a:r>
              <a:rPr lang="en-US" b="true" sz="3500" spc="-70">
                <a:solidFill>
                  <a:srgbClr val="02325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(</a:t>
            </a:r>
            <a:r>
              <a:rPr lang="en-US" b="true" sz="3500" spc="-70" strike="noStrike" u="none">
                <a:solidFill>
                  <a:srgbClr val="02325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e-mail do autor | opcional) 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028700" y="1028700"/>
            <a:ext cx="3625053" cy="1403419"/>
            <a:chOff x="0" y="0"/>
            <a:chExt cx="4833405" cy="1871225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39454" cy="1871225"/>
            </a:xfrm>
            <a:custGeom>
              <a:avLst/>
              <a:gdLst/>
              <a:ahLst/>
              <a:cxnLst/>
              <a:rect r="r" b="b" t="t" l="l"/>
              <a:pathLst>
                <a:path h="1871225" w="3339454">
                  <a:moveTo>
                    <a:pt x="0" y="0"/>
                  </a:moveTo>
                  <a:lnTo>
                    <a:pt x="3339454" y="0"/>
                  </a:lnTo>
                  <a:lnTo>
                    <a:pt x="3339454" y="1871225"/>
                  </a:lnTo>
                  <a:lnTo>
                    <a:pt x="0" y="18712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4039" t="-36086" r="0" b="-49585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3339454" y="311989"/>
              <a:ext cx="1493951" cy="1283691"/>
            </a:xfrm>
            <a:custGeom>
              <a:avLst/>
              <a:gdLst/>
              <a:ahLst/>
              <a:cxnLst/>
              <a:rect r="r" b="b" t="t" l="l"/>
              <a:pathLst>
                <a:path h="1283691" w="1493951">
                  <a:moveTo>
                    <a:pt x="0" y="0"/>
                  </a:moveTo>
                  <a:lnTo>
                    <a:pt x="1493951" y="0"/>
                  </a:lnTo>
                  <a:lnTo>
                    <a:pt x="1493951" y="1283691"/>
                  </a:lnTo>
                  <a:lnTo>
                    <a:pt x="0" y="12836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</p:grp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427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9431759">
            <a:off x="7491522" y="-3434497"/>
            <a:ext cx="22871651" cy="13867921"/>
            <a:chOff x="0" y="0"/>
            <a:chExt cx="30495535" cy="18490562"/>
          </a:xfrm>
        </p:grpSpPr>
        <p:sp>
          <p:nvSpPr>
            <p:cNvPr name="Freeform 3" id="3"/>
            <p:cNvSpPr/>
            <p:nvPr/>
          </p:nvSpPr>
          <p:spPr>
            <a:xfrm flipH="false" flipV="false" rot="1261974">
              <a:off x="339846" y="6030052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0" y="0"/>
                  </a:moveTo>
                  <a:lnTo>
                    <a:pt x="14782143" y="0"/>
                  </a:lnTo>
                  <a:lnTo>
                    <a:pt x="14782143" y="4637897"/>
                  </a:lnTo>
                  <a:lnTo>
                    <a:pt x="0" y="46378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7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true" flipV="false" rot="1261974">
              <a:off x="14105183" y="11354480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14782144" y="0"/>
                  </a:moveTo>
                  <a:lnTo>
                    <a:pt x="0" y="0"/>
                  </a:lnTo>
                  <a:lnTo>
                    <a:pt x="0" y="4637898"/>
                  </a:lnTo>
                  <a:lnTo>
                    <a:pt x="14782144" y="4637898"/>
                  </a:lnTo>
                  <a:lnTo>
                    <a:pt x="14782144" y="0"/>
                  </a:lnTo>
                  <a:close/>
                </a:path>
              </a:pathLst>
            </a:custGeom>
            <a:blipFill>
              <a:blip r:embed="rId2">
                <a:alphaModFix amt="27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1261974">
              <a:off x="1623878" y="2498184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0" y="0"/>
                  </a:moveTo>
                  <a:lnTo>
                    <a:pt x="14782143" y="0"/>
                  </a:lnTo>
                  <a:lnTo>
                    <a:pt x="14782143" y="4637897"/>
                  </a:lnTo>
                  <a:lnTo>
                    <a:pt x="0" y="46378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true" flipV="false" rot="1261974">
              <a:off x="15373545" y="7822612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14782144" y="0"/>
                  </a:moveTo>
                  <a:lnTo>
                    <a:pt x="0" y="0"/>
                  </a:lnTo>
                  <a:lnTo>
                    <a:pt x="0" y="4637898"/>
                  </a:lnTo>
                  <a:lnTo>
                    <a:pt x="14782144" y="4637898"/>
                  </a:lnTo>
                  <a:lnTo>
                    <a:pt x="14782144" y="0"/>
                  </a:lnTo>
                  <a:close/>
                </a:path>
              </a:pathLst>
            </a:custGeom>
            <a:blipFill>
              <a:blip r:embed="rId2">
                <a:alphaModFix amt="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1028700" y="4734529"/>
            <a:ext cx="14667966" cy="1626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2240"/>
              </a:lnSpc>
              <a:spcBef>
                <a:spcPct val="0"/>
              </a:spcBef>
            </a:pPr>
            <a:r>
              <a:rPr lang="en-US" sz="12000" spc="-240">
                <a:solidFill>
                  <a:srgbClr val="EEEBE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Obrig</a:t>
            </a:r>
            <a:r>
              <a:rPr lang="en-US" sz="12000" spc="-240" strike="noStrike" u="none">
                <a:solidFill>
                  <a:srgbClr val="EEEBE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ado(a)!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6855439"/>
            <a:ext cx="6215305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200"/>
              </a:lnSpc>
              <a:spcBef>
                <a:spcPct val="0"/>
              </a:spcBef>
            </a:pPr>
            <a:r>
              <a:rPr lang="en-US" b="true" sz="3500" spc="-70">
                <a:solidFill>
                  <a:srgbClr val="EEEBE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(</a:t>
            </a:r>
            <a:r>
              <a:rPr lang="en-US" b="true" sz="3500" spc="-70" strike="noStrike" u="none">
                <a:solidFill>
                  <a:srgbClr val="EEEBE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e-mail do autor | opcional) 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028700" y="1028700"/>
            <a:ext cx="3837481" cy="1382917"/>
            <a:chOff x="0" y="0"/>
            <a:chExt cx="5116641" cy="184389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637512" cy="1843890"/>
            </a:xfrm>
            <a:custGeom>
              <a:avLst/>
              <a:gdLst/>
              <a:ahLst/>
              <a:cxnLst/>
              <a:rect r="r" b="b" t="t" l="l"/>
              <a:pathLst>
                <a:path h="1843890" w="3637512">
                  <a:moveTo>
                    <a:pt x="0" y="0"/>
                  </a:moveTo>
                  <a:lnTo>
                    <a:pt x="3637512" y="0"/>
                  </a:lnTo>
                  <a:lnTo>
                    <a:pt x="3637512" y="1843890"/>
                  </a:lnTo>
                  <a:lnTo>
                    <a:pt x="0" y="18438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6330" t="-52235" r="0" b="-57525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3637512" y="180615"/>
              <a:ext cx="1479129" cy="1218888"/>
            </a:xfrm>
            <a:custGeom>
              <a:avLst/>
              <a:gdLst/>
              <a:ahLst/>
              <a:cxnLst/>
              <a:rect r="r" b="b" t="t" l="l"/>
              <a:pathLst>
                <a:path h="1218888" w="1479129">
                  <a:moveTo>
                    <a:pt x="0" y="0"/>
                  </a:moveTo>
                  <a:lnTo>
                    <a:pt x="1479129" y="0"/>
                  </a:lnTo>
                  <a:lnTo>
                    <a:pt x="1479129" y="1218888"/>
                  </a:lnTo>
                  <a:lnTo>
                    <a:pt x="0" y="1218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9431759">
            <a:off x="7491522" y="-3434497"/>
            <a:ext cx="22871651" cy="13867921"/>
            <a:chOff x="0" y="0"/>
            <a:chExt cx="30495535" cy="18490562"/>
          </a:xfrm>
        </p:grpSpPr>
        <p:sp>
          <p:nvSpPr>
            <p:cNvPr name="Freeform 3" id="3"/>
            <p:cNvSpPr/>
            <p:nvPr/>
          </p:nvSpPr>
          <p:spPr>
            <a:xfrm flipH="false" flipV="false" rot="1261974">
              <a:off x="339846" y="6030052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0" y="0"/>
                  </a:moveTo>
                  <a:lnTo>
                    <a:pt x="14782143" y="0"/>
                  </a:lnTo>
                  <a:lnTo>
                    <a:pt x="14782143" y="4637897"/>
                  </a:lnTo>
                  <a:lnTo>
                    <a:pt x="0" y="46378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7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true" flipV="false" rot="1261974">
              <a:off x="14105183" y="11354480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14782144" y="0"/>
                  </a:moveTo>
                  <a:lnTo>
                    <a:pt x="0" y="0"/>
                  </a:lnTo>
                  <a:lnTo>
                    <a:pt x="0" y="4637898"/>
                  </a:lnTo>
                  <a:lnTo>
                    <a:pt x="14782144" y="4637898"/>
                  </a:lnTo>
                  <a:lnTo>
                    <a:pt x="14782144" y="0"/>
                  </a:lnTo>
                  <a:close/>
                </a:path>
              </a:pathLst>
            </a:custGeom>
            <a:blipFill>
              <a:blip r:embed="rId2">
                <a:alphaModFix amt="27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1261974">
              <a:off x="1623878" y="2498184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0" y="0"/>
                  </a:moveTo>
                  <a:lnTo>
                    <a:pt x="14782143" y="0"/>
                  </a:lnTo>
                  <a:lnTo>
                    <a:pt x="14782143" y="4637897"/>
                  </a:lnTo>
                  <a:lnTo>
                    <a:pt x="0" y="46378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true" flipV="false" rot="1261974">
              <a:off x="15373545" y="7822612"/>
              <a:ext cx="14782143" cy="4637898"/>
            </a:xfrm>
            <a:custGeom>
              <a:avLst/>
              <a:gdLst/>
              <a:ahLst/>
              <a:cxnLst/>
              <a:rect r="r" b="b" t="t" l="l"/>
              <a:pathLst>
                <a:path h="4637898" w="14782143">
                  <a:moveTo>
                    <a:pt x="14782144" y="0"/>
                  </a:moveTo>
                  <a:lnTo>
                    <a:pt x="0" y="0"/>
                  </a:lnTo>
                  <a:lnTo>
                    <a:pt x="0" y="4637898"/>
                  </a:lnTo>
                  <a:lnTo>
                    <a:pt x="14782144" y="4637898"/>
                  </a:lnTo>
                  <a:lnTo>
                    <a:pt x="14782144" y="0"/>
                  </a:lnTo>
                  <a:close/>
                </a:path>
              </a:pathLst>
            </a:custGeom>
            <a:blipFill>
              <a:blip r:embed="rId2">
                <a:alphaModFix amt="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1022350" y="4726427"/>
            <a:ext cx="10325395" cy="1571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199"/>
              </a:lnSpc>
              <a:spcBef>
                <a:spcPct val="0"/>
              </a:spcBef>
            </a:pPr>
            <a:r>
              <a:rPr lang="en-US" b="true" sz="3499" spc="-69">
                <a:solidFill>
                  <a:srgbClr val="02325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O cont</a:t>
            </a:r>
            <a:r>
              <a:rPr lang="en-US" b="true" sz="3499" spc="-69" strike="noStrike" u="none">
                <a:solidFill>
                  <a:srgbClr val="02325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eúdo é de </a:t>
            </a:r>
            <a:r>
              <a:rPr lang="en-US" b="true" sz="3499" spc="-69" strike="noStrike" u="none">
                <a:solidFill>
                  <a:srgbClr val="02325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r</a:t>
            </a:r>
            <a:r>
              <a:rPr lang="en-US" b="true" sz="3499" spc="-69" strike="noStrike" u="none">
                <a:solidFill>
                  <a:srgbClr val="02325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esp</a:t>
            </a:r>
            <a:r>
              <a:rPr lang="en-US" b="true" sz="3499" spc="-69" strike="noStrike" u="none">
                <a:solidFill>
                  <a:srgbClr val="02325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ons</a:t>
            </a:r>
            <a:r>
              <a:rPr lang="en-US" b="true" sz="3499" spc="-69" strike="noStrike" u="none">
                <a:solidFill>
                  <a:srgbClr val="02325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a</a:t>
            </a:r>
            <a:r>
              <a:rPr lang="en-US" b="true" sz="3499" spc="-69" strike="noStrike" u="none">
                <a:solidFill>
                  <a:srgbClr val="02325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bilidade d</a:t>
            </a:r>
            <a:r>
              <a:rPr lang="en-US" b="true" sz="3499" spc="-69" strike="noStrike" u="none">
                <a:solidFill>
                  <a:srgbClr val="02325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o </a:t>
            </a:r>
            <a:r>
              <a:rPr lang="en-US" b="true" sz="3499" spc="-69" strike="noStrike" u="none">
                <a:solidFill>
                  <a:srgbClr val="02325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auto</a:t>
            </a:r>
            <a:r>
              <a:rPr lang="en-US" b="true" sz="3499" spc="-69" strike="noStrike" u="none">
                <a:solidFill>
                  <a:srgbClr val="02325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r e</a:t>
            </a:r>
            <a:r>
              <a:rPr lang="en-US" b="true" sz="3499" spc="-69" strike="noStrike" u="none">
                <a:solidFill>
                  <a:srgbClr val="02325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não </a:t>
            </a:r>
            <a:r>
              <a:rPr lang="en-US" b="true" sz="3499" spc="-69" strike="noStrike" u="none">
                <a:solidFill>
                  <a:srgbClr val="02325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expressa, necessariamente, a opinião da So</a:t>
            </a:r>
            <a:r>
              <a:rPr lang="en-US" b="true" sz="3499" spc="-69" strike="noStrike" u="none">
                <a:solidFill>
                  <a:srgbClr val="02325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cie</a:t>
            </a:r>
            <a:r>
              <a:rPr lang="en-US" b="true" sz="3499" spc="-69" strike="noStrike" u="none">
                <a:solidFill>
                  <a:srgbClr val="02325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dade Brasileira de Diabetes – SBD.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6733261"/>
            <a:ext cx="8913839" cy="1905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000"/>
              </a:lnSpc>
              <a:spcBef>
                <a:spcPct val="0"/>
              </a:spcBef>
            </a:pPr>
            <a:r>
              <a:rPr lang="en-US" sz="2500" spc="-50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[Este texto deve ser utilizado, se aplicáv</a:t>
            </a:r>
            <a:r>
              <a:rPr lang="en-US" sz="2500" spc="-5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el:]</a:t>
            </a:r>
          </a:p>
          <a:p>
            <a:pPr algn="l" marL="0" indent="0" lvl="0">
              <a:lnSpc>
                <a:spcPts val="3000"/>
              </a:lnSpc>
              <a:spcBef>
                <a:spcPct val="0"/>
              </a:spcBef>
            </a:pPr>
            <a:r>
              <a:rPr lang="en-US" sz="2500" spc="-5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 Mat</a:t>
            </a:r>
            <a:r>
              <a:rPr lang="en-US" sz="2500" spc="-5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erial</a:t>
            </a:r>
            <a:r>
              <a:rPr lang="en-US" sz="2500" spc="-5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00" spc="-5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de distribuição exclusiva</a:t>
            </a:r>
            <a:r>
              <a:rPr lang="en-US" sz="2500" spc="-5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 para profissionai</a:t>
            </a:r>
            <a:r>
              <a:rPr lang="en-US" sz="2500" spc="-5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s legalmen</a:t>
            </a:r>
            <a:r>
              <a:rPr lang="en-US" sz="2500" spc="-5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te habilitados</a:t>
            </a:r>
            <a:r>
              <a:rPr lang="en-US" sz="2500" spc="-5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 a prescr</a:t>
            </a:r>
            <a:r>
              <a:rPr lang="en-US" sz="2500" spc="-5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ever</a:t>
            </a:r>
            <a:r>
              <a:rPr lang="en-US" sz="2500" spc="-5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00" spc="-5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ou di</a:t>
            </a:r>
            <a:r>
              <a:rPr lang="en-US" sz="2500" spc="-5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spensar medicamentos. É proibida a repro</a:t>
            </a:r>
            <a:r>
              <a:rPr lang="en-US" sz="2500" spc="-5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dução</a:t>
            </a:r>
            <a:r>
              <a:rPr lang="en-US" sz="2500" spc="-5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 ou o compartilhame</a:t>
            </a:r>
            <a:r>
              <a:rPr lang="en-US" sz="2500" spc="-5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nt</a:t>
            </a:r>
            <a:r>
              <a:rPr lang="en-US" sz="2500" spc="-5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o deste conteúdo com terceiro</a:t>
            </a:r>
            <a:r>
              <a:rPr lang="en-US" sz="2500" spc="-5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r>
              <a:rPr lang="en-US" sz="2500" spc="-50" strike="noStrike" u="none">
                <a:solidFill>
                  <a:srgbClr val="02325C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469473" y="1028700"/>
            <a:ext cx="3625053" cy="1403419"/>
            <a:chOff x="0" y="0"/>
            <a:chExt cx="4833405" cy="1871225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39454" cy="1871225"/>
            </a:xfrm>
            <a:custGeom>
              <a:avLst/>
              <a:gdLst/>
              <a:ahLst/>
              <a:cxnLst/>
              <a:rect r="r" b="b" t="t" l="l"/>
              <a:pathLst>
                <a:path h="1871225" w="3339454">
                  <a:moveTo>
                    <a:pt x="0" y="0"/>
                  </a:moveTo>
                  <a:lnTo>
                    <a:pt x="3339454" y="0"/>
                  </a:lnTo>
                  <a:lnTo>
                    <a:pt x="3339454" y="1871225"/>
                  </a:lnTo>
                  <a:lnTo>
                    <a:pt x="0" y="18712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4039" t="-36086" r="0" b="-49585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3339454" y="311989"/>
              <a:ext cx="1493951" cy="1283691"/>
            </a:xfrm>
            <a:custGeom>
              <a:avLst/>
              <a:gdLst/>
              <a:ahLst/>
              <a:cxnLst/>
              <a:rect r="r" b="b" t="t" l="l"/>
              <a:pathLst>
                <a:path h="1283691" w="1493951">
                  <a:moveTo>
                    <a:pt x="0" y="0"/>
                  </a:moveTo>
                  <a:lnTo>
                    <a:pt x="1493951" y="0"/>
                  </a:lnTo>
                  <a:lnTo>
                    <a:pt x="1493951" y="1283691"/>
                  </a:lnTo>
                  <a:lnTo>
                    <a:pt x="0" y="12836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DAGueoUyg9w</dc:identifier>
  <dcterms:modified xsi:type="dcterms:W3CDTF">2011-08-01T06:04:30Z</dcterms:modified>
  <cp:revision>1</cp:revision>
  <dc:title>Modelo Slide Congresso SBD</dc:title>
</cp:coreProperties>
</file>