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8"/>
    <p:restoredTop sz="94613"/>
  </p:normalViewPr>
  <p:slideViewPr>
    <p:cSldViewPr snapToGrid="0">
      <p:cViewPr varScale="1">
        <p:scale>
          <a:sx n="107" d="100"/>
          <a:sy n="107" d="100"/>
        </p:scale>
        <p:origin x="9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F0E6A4-C49A-4A61-1DA2-62E9EF3E79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FB8D61-A19A-8B73-0BBF-53289D71BA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DC7C07-FF7E-9A5E-D00E-3E05584F1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7850EB-0A9C-1688-A42D-83B8D17EA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8E492F-705C-4364-D395-29AAA08B1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4918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41DF74-A12E-1C19-B955-36D7B28B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C1AEEF-6920-4432-08C2-546156A79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C23DE5-EE75-8779-0DC9-6C0DFCBC8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050200-AAEF-002A-D78F-427C0524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2C7247-D32E-2418-2AC1-17CFAE8F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1629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769D2-7D53-10C5-C76B-5F7AC8E05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2C422F-FE3C-8166-A901-701E05BE7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FEFD6C-7ABA-4CF0-F9BF-297211136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032E71-8143-77E5-0E9E-054A87043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4F4B0B-E713-C45A-ADF0-0FB3D583D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01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58897F-3A2C-3F9B-130D-E4040765F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32E45-24F0-0633-EB81-EB07C66B2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F582C0-082C-36EE-22C6-1C9021045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999E199-3E79-04C2-C793-74064B125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4A06B3-E45A-18E2-4F1C-8B6E90F2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289A55-358E-34F1-6005-F10150A89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976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680CA-D757-F87F-87BF-0AD2FE827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0A6C7EE-BCF2-8084-A191-C17A320A5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228CF25-125F-2C02-55E4-F56EB080A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416FD90-3873-1DF3-DB87-1AED6A6B2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E2830D-4DA3-2C22-39AE-E28EA18A9F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CEC8FB5-D7C1-7CCE-88C1-68E549D59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18997AC-F16F-8875-19B2-5653F00BE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CF8D761-CE2E-1AE8-80C4-65713E4D7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68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FB622-9EFC-5FDA-2B49-0D797B4F8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2E905C-D102-E9B8-26FE-91CD2505E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BED7E8-5934-810B-D409-87444CCF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6999567-7A3C-478B-0EAB-316AA9D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375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59AA5CB-2661-9FA2-E91B-61612A5C5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68F9B06-F5AA-8C1F-13F3-30DF12097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A7C831B-2B6D-B722-A035-BAAA741B8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8327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544E50-D525-55DC-9BAC-BA6ECFD1C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09E429-65EB-7535-46E0-F9FC2B53B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2114B9-0769-0007-8296-851104037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2E178D-28B1-603F-AE81-5919849E2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2E60B9-F96D-A679-2AF1-A769B847D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9C939B6-B0B6-C511-7FB7-7E1D9326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89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14791E-BBC3-F89C-43C8-5D503EC36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9F49C2-2F17-6FD0-A9DB-E4C5D3C78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A308DC-341D-52E7-EFFE-23E66E285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98E699-D1BF-3FAF-A93D-11A262D9F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732A40-5EE8-1D45-209B-7F9E395EC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389A868-3412-F210-496F-5E36F0418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605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924CAD-0922-3094-2EBD-9D04B0934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6ACB26D-7E5F-2AA2-D6A1-2B62BCB0A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308F02-96C9-70EE-C899-06556B704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06A5BA-1589-CF78-6B1E-A66FCE591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ECFA78-9C4C-05EC-40F2-3BBEEC68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580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9AC347-5C47-E367-EE03-861053F16B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BE5ACD0-4EE4-AC8D-BD34-A5E45DA78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43AA7F-4E44-E8B5-9A51-926840D0D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3D86AB-26D4-BF01-A471-6FE277314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10BD39-7870-D90A-163C-FB70EF371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27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D548CC0-F6CF-19DE-1D7F-8E7D1FC9D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BEE63A-51A9-B8C3-8E1B-22D0D42DD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BB0BAE-B62D-FA60-5D87-377FB16E5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C639D2-B44B-D345-84E9-1CFF6C52BBA0}" type="datetimeFigureOut">
              <a:rPr lang="pt-BR" smtClean="0"/>
              <a:t>20/08/2025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E30E43-D0D6-6A13-85C1-F3FB6756C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F3C32E-8E8A-CBBC-1D4F-A84089EF4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895995-4CE3-B84C-BF07-0923F78E12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5635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DB7AAEEA-3926-0417-753E-C252592D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303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DCA716F-B60D-DBA3-EC77-FF23B0E23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8275" y="2186751"/>
            <a:ext cx="4773881" cy="875619"/>
          </a:xfrm>
        </p:spPr>
        <p:txBody>
          <a:bodyPr>
            <a:noAutofit/>
          </a:bodyPr>
          <a:lstStyle/>
          <a:p>
            <a:pPr algn="l"/>
            <a:r>
              <a:rPr lang="pt-BR" sz="33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 pitchFamily="2" charset="77"/>
              </a:rPr>
              <a:t>Adicione seu título alinhado à esquerda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EF8529-C01C-3882-171B-2DF64894F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8275" y="3288403"/>
            <a:ext cx="5264728" cy="684954"/>
          </a:xfrm>
        </p:spPr>
        <p:txBody>
          <a:bodyPr>
            <a:normAutofit/>
          </a:bodyPr>
          <a:lstStyle/>
          <a:p>
            <a:pPr algn="l"/>
            <a:r>
              <a:rPr lang="pt-BR" sz="2000" dirty="0">
                <a:solidFill>
                  <a:schemeClr val="bg1"/>
                </a:solidFill>
                <a:latin typeface="Montserrat" pitchFamily="2" charset="77"/>
              </a:rPr>
              <a:t>Adicione seu </a:t>
            </a:r>
            <a:r>
              <a:rPr lang="pt-BR" sz="2000" dirty="0" err="1">
                <a:solidFill>
                  <a:schemeClr val="bg1"/>
                </a:solidFill>
                <a:latin typeface="Montserrat" pitchFamily="2" charset="77"/>
              </a:rPr>
              <a:t>sub-título</a:t>
            </a:r>
            <a:r>
              <a:rPr lang="pt-BR" sz="2000" dirty="0">
                <a:solidFill>
                  <a:schemeClr val="bg1"/>
                </a:solidFill>
                <a:latin typeface="Montserrat" pitchFamily="2" charset="77"/>
              </a:rPr>
              <a:t> (se necessário) alinhado à esquerda 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744442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Aplicativo&#10;&#10;Descrição gerada automaticamente com confiança média">
            <a:extLst>
              <a:ext uri="{FF2B5EF4-FFF2-40B4-BE49-F238E27FC236}">
                <a16:creationId xmlns:a16="http://schemas.microsoft.com/office/drawing/2014/main" id="{2946B92F-9776-7554-8611-17B183E996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046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847EF5A-4884-AB1C-5926-3322922A6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66" y="519505"/>
            <a:ext cx="4588823" cy="335519"/>
          </a:xfrm>
        </p:spPr>
        <p:txBody>
          <a:bodyPr>
            <a:normAutofit/>
          </a:bodyPr>
          <a:lstStyle/>
          <a:p>
            <a:r>
              <a:rPr lang="pt-BR" sz="1500" b="1" dirty="0">
                <a:latin typeface="Montserrat Medium" pitchFamily="2" charset="77"/>
              </a:rPr>
              <a:t>Inserir um título alinhado à esquerda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093CD5C-95AE-9932-A4C4-B984127D375D}"/>
              </a:ext>
            </a:extLst>
          </p:cNvPr>
          <p:cNvSpPr txBox="1">
            <a:spLocks/>
          </p:cNvSpPr>
          <p:nvPr/>
        </p:nvSpPr>
        <p:spPr>
          <a:xfrm>
            <a:off x="517566" y="1101396"/>
            <a:ext cx="4588823" cy="335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00" dirty="0">
                <a:latin typeface="Montserrat Medium" pitchFamily="2" charset="77"/>
              </a:rPr>
              <a:t>Texto Texto exto Texto Texto Texto Texto </a:t>
            </a:r>
          </a:p>
        </p:txBody>
      </p:sp>
    </p:spTree>
    <p:extLst>
      <p:ext uri="{BB962C8B-B14F-4D97-AF65-F5344CB8AC3E}">
        <p14:creationId xmlns:p14="http://schemas.microsoft.com/office/powerpoint/2010/main" val="3607842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9B78E-E905-D897-61EE-03B7C7235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4B018C91-C89E-E5B8-A074-F8480A9042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046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7B6D80B-42AB-2364-6674-81FCC4EA8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66" y="519505"/>
            <a:ext cx="4588823" cy="335519"/>
          </a:xfrm>
        </p:spPr>
        <p:txBody>
          <a:bodyPr>
            <a:normAutofit/>
          </a:bodyPr>
          <a:lstStyle/>
          <a:p>
            <a:r>
              <a:rPr lang="pt-BR" sz="1500" b="1" dirty="0">
                <a:latin typeface="Montserrat Medium" pitchFamily="2" charset="77"/>
              </a:rPr>
              <a:t>Inserir um título alinhado à esquerda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F000CFA-8513-8378-5708-D276F1187E32}"/>
              </a:ext>
            </a:extLst>
          </p:cNvPr>
          <p:cNvSpPr txBox="1">
            <a:spLocks/>
          </p:cNvSpPr>
          <p:nvPr/>
        </p:nvSpPr>
        <p:spPr>
          <a:xfrm>
            <a:off x="517566" y="1039010"/>
            <a:ext cx="4588823" cy="335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00" dirty="0">
                <a:latin typeface="Montserrat Medium" pitchFamily="2" charset="77"/>
              </a:rPr>
              <a:t>Texto Texto Texto Texto Texto Texto Texto </a:t>
            </a:r>
          </a:p>
        </p:txBody>
      </p:sp>
    </p:spTree>
    <p:extLst>
      <p:ext uri="{BB962C8B-B14F-4D97-AF65-F5344CB8AC3E}">
        <p14:creationId xmlns:p14="http://schemas.microsoft.com/office/powerpoint/2010/main" val="1037416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6EA49-4E65-B775-8E96-C3129F207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ço Reservado para Conteúdo 9" descr="Placa azul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C52C3B44-6B5C-7D86-B1F1-7FE7861B49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046"/>
          </a:xfr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1B0CA0F0-7CF4-9F6B-0A97-FB2F43F59E78}"/>
              </a:ext>
            </a:extLst>
          </p:cNvPr>
          <p:cNvSpPr txBox="1">
            <a:spLocks/>
          </p:cNvSpPr>
          <p:nvPr/>
        </p:nvSpPr>
        <p:spPr>
          <a:xfrm>
            <a:off x="6353298" y="2697390"/>
            <a:ext cx="4773881" cy="875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 pitchFamily="2" charset="77"/>
              </a:rPr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38703308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44</Words>
  <Application>Microsoft Macintosh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Montserrat</vt:lpstr>
      <vt:lpstr>Montserrat Medium</vt:lpstr>
      <vt:lpstr>Tema do Office</vt:lpstr>
      <vt:lpstr>Adicione seu título alinhado à esquerda</vt:lpstr>
      <vt:lpstr>Inserir um título alinhado à esquerda</vt:lpstr>
      <vt:lpstr>Inserir um título alinhado à esquerda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Jarbas Brito Júnior</dc:creator>
  <cp:lastModifiedBy>Jarbas Brito Júnior</cp:lastModifiedBy>
  <cp:revision>1</cp:revision>
  <dcterms:created xsi:type="dcterms:W3CDTF">2025-08-20T10:53:37Z</dcterms:created>
  <dcterms:modified xsi:type="dcterms:W3CDTF">2025-08-20T11:08:35Z</dcterms:modified>
</cp:coreProperties>
</file>