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</p:sldMasterIdLst>
  <p:sldIdLst>
    <p:sldId id="258" r:id="rId7"/>
    <p:sldId id="259" r:id="rId8"/>
    <p:sldId id="260" r:id="rId9"/>
    <p:sldId id="261" r:id="rId10"/>
    <p:sldId id="262" r:id="rId11"/>
    <p:sldId id="263" r:id="rId12"/>
  </p:sldIdLst>
  <p:sldSz cx="18288000" cy="10287000"/>
  <p:notesSz cx="6858000" cy="9144000"/>
  <p:embeddedFontLst>
    <p:embeddedFont>
      <p:font typeface="Raleway ExtraBold" pitchFamily="2" charset="0"/>
      <p:bold r:id="rId13"/>
      <p:boldItalic r:id="rId14"/>
    </p:embeddedFont>
    <p:embeddedFont>
      <p:font typeface="Raleway Medium" pitchFamily="2" charset="0"/>
      <p:regular r:id="rId15"/>
      <p:italic r:id="rId16"/>
    </p:embeddedFont>
    <p:embeddedFont>
      <p:font typeface="Ubuntu" panose="020B0504030602030204" pitchFamily="34" charset="0"/>
      <p:regular r:id="rId17"/>
      <p:bold r:id="rId18"/>
      <p:italic r:id="rId19"/>
      <p:boldItalic r:id="rId20"/>
    </p:embeddedFont>
    <p:embeddedFont>
      <p:font typeface="Ubuntu Bold" panose="020B0804030602030204" pitchFamily="34" charset="0"/>
      <p:bold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9179" y="725779"/>
            <a:ext cx="10330248" cy="2585832"/>
          </a:xfrm>
          <a:prstGeom prst="rect">
            <a:avLst/>
          </a:prstGeom>
          <a:blipFill dpi="0" rotWithShape="1">
            <a:blip r:embed="rId2"/>
            <a:srcRect/>
            <a:stretch>
              <a:fillRect t="76000" r="61000" b="10000"/>
            </a:stretch>
          </a:blipFill>
        </p:spPr>
        <p:txBody>
          <a:bodyPr bIns="540000" anchor="t">
            <a:spAutoFit/>
          </a:bodyPr>
          <a:lstStyle>
            <a:lvl1pPr algn="l">
              <a:defRPr sz="7200" cap="all" baseline="0">
                <a:latin typeface="Raleway ExtraBold" pitchFamily="2" charset="0"/>
              </a:defRPr>
            </a:lvl1pPr>
          </a:lstStyle>
          <a:p>
            <a:r>
              <a:rPr lang="pt-BR" dirty="0" smtClean="0"/>
              <a:t>Título da apresentação</a:t>
            </a:r>
            <a:endParaRPr lang="en-US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149351" y="3808299"/>
            <a:ext cx="9702426" cy="2482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200"/>
              </a:lnSpc>
              <a:buNone/>
              <a:defRPr sz="2900" b="0">
                <a:latin typeface="Raleway Medium" pitchFamily="2" charset="0"/>
              </a:defRPr>
            </a:lvl1pPr>
          </a:lstStyle>
          <a:p>
            <a:pPr lvl="0"/>
            <a:r>
              <a:rPr lang="pt-BR" dirty="0" smtClean="0"/>
              <a:t>Área para colocar subtítulo: </a:t>
            </a:r>
            <a:r>
              <a:rPr lang="pt-BR" dirty="0" err="1" smtClean="0"/>
              <a:t>Lorem</a:t>
            </a:r>
            <a:r>
              <a:rPr lang="pt-BR" dirty="0" smtClean="0"/>
              <a:t> ipsum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, </a:t>
            </a:r>
            <a:r>
              <a:rPr lang="pt-BR" dirty="0" err="1" smtClean="0"/>
              <a:t>consectetuer</a:t>
            </a:r>
            <a:r>
              <a:rPr lang="pt-BR" dirty="0" smtClean="0"/>
              <a:t> </a:t>
            </a:r>
            <a:r>
              <a:rPr lang="pt-BR" dirty="0" err="1" smtClean="0"/>
              <a:t>adipiscing</a:t>
            </a:r>
            <a:r>
              <a:rPr lang="pt-BR" dirty="0" smtClean="0"/>
              <a:t> </a:t>
            </a:r>
            <a:r>
              <a:rPr lang="pt-BR" dirty="0" err="1" smtClean="0"/>
              <a:t>elit</a:t>
            </a:r>
            <a:r>
              <a:rPr lang="pt-BR" dirty="0" smtClean="0"/>
              <a:t>, </a:t>
            </a:r>
            <a:r>
              <a:rPr lang="pt-BR" dirty="0" err="1" smtClean="0"/>
              <a:t>sed</a:t>
            </a:r>
            <a:r>
              <a:rPr lang="pt-BR" dirty="0" smtClean="0"/>
              <a:t> </a:t>
            </a:r>
            <a:r>
              <a:rPr lang="pt-BR" dirty="0" err="1" smtClean="0"/>
              <a:t>diam</a:t>
            </a:r>
            <a:r>
              <a:rPr lang="pt-BR" dirty="0" smtClean="0"/>
              <a:t> </a:t>
            </a:r>
            <a:r>
              <a:rPr lang="pt-BR" dirty="0" err="1" smtClean="0"/>
              <a:t>nonummy</a:t>
            </a:r>
            <a:r>
              <a:rPr lang="pt-BR" dirty="0" smtClean="0"/>
              <a:t> </a:t>
            </a:r>
            <a:r>
              <a:rPr lang="pt-BR" dirty="0" err="1" smtClean="0"/>
              <a:t>nibh</a:t>
            </a:r>
            <a:r>
              <a:rPr lang="pt-BR" dirty="0" smtClean="0"/>
              <a:t> </a:t>
            </a:r>
            <a:r>
              <a:rPr lang="pt-BR" dirty="0" err="1" smtClean="0"/>
              <a:t>euismod</a:t>
            </a:r>
            <a:r>
              <a:rPr lang="pt-BR" dirty="0" smtClean="0"/>
              <a:t> </a:t>
            </a:r>
            <a:r>
              <a:rPr lang="pt-BR" dirty="0" err="1" smtClean="0"/>
              <a:t>tincidunt</a:t>
            </a:r>
            <a:r>
              <a:rPr lang="pt-BR" dirty="0" smtClean="0"/>
              <a:t> ut </a:t>
            </a:r>
            <a:r>
              <a:rPr lang="pt-BR" dirty="0" err="1" smtClean="0"/>
              <a:t>laoreet</a:t>
            </a:r>
            <a:r>
              <a:rPr lang="pt-BR" dirty="0" smtClean="0"/>
              <a:t> </a:t>
            </a:r>
            <a:r>
              <a:rPr lang="pt-BR" dirty="0" err="1" smtClean="0"/>
              <a:t>dolore</a:t>
            </a:r>
            <a:r>
              <a:rPr lang="pt-BR" dirty="0" smtClean="0"/>
              <a:t> magna </a:t>
            </a:r>
            <a:r>
              <a:rPr lang="pt-BR" dirty="0" err="1" smtClean="0"/>
              <a:t>aliquam</a:t>
            </a:r>
            <a:r>
              <a:rPr lang="pt-BR" dirty="0" smtClean="0"/>
              <a:t> erat </a:t>
            </a:r>
            <a:r>
              <a:rPr lang="pt-BR" dirty="0" err="1" smtClean="0"/>
              <a:t>volutpat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 hasCustomPrompt="1"/>
          </p:nvPr>
        </p:nvSpPr>
        <p:spPr>
          <a:xfrm>
            <a:off x="1587568" y="6669461"/>
            <a:ext cx="9426575" cy="4305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Ubuntu" panose="020B0504030602030204" pitchFamily="34" charset="0"/>
              </a:defRPr>
            </a:lvl1pPr>
          </a:lstStyle>
          <a:p>
            <a:pPr lvl="0"/>
            <a:r>
              <a:rPr lang="pt-BR" dirty="0" smtClean="0"/>
              <a:t>Nome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1573213" y="7153275"/>
            <a:ext cx="9480550" cy="525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2800" kern="1200" dirty="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</a:lstStyle>
          <a:p>
            <a:pPr marL="0" lv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pt-BR" dirty="0" smtClean="0"/>
              <a:t>Instituição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019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16760"/>
            <a:ext cx="11163300" cy="152858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 lIns="900000" tIns="432000" rIns="1368000" bIns="396000" anchor="ctr">
            <a:spAutoFit/>
          </a:bodyPr>
          <a:lstStyle>
            <a:lvl1pPr algn="l">
              <a:defRPr sz="2500" cap="all" baseline="0">
                <a:solidFill>
                  <a:schemeClr val="bg1"/>
                </a:solidFill>
                <a:latin typeface="Ubuntu Bold" panose="020B0804030602030204" pitchFamily="34" charset="0"/>
              </a:defRPr>
            </a:lvl1pPr>
          </a:lstStyle>
          <a:p>
            <a:r>
              <a:rPr lang="pt-BR" dirty="0" smtClean="0"/>
              <a:t>aqui o título completo do slide em questão</a:t>
            </a:r>
            <a:br>
              <a:rPr lang="pt-BR" dirty="0" smtClean="0"/>
            </a:br>
            <a:r>
              <a:rPr lang="pt-BR" dirty="0" smtClean="0"/>
              <a:t>aqui o título completo do slide...</a:t>
            </a:r>
            <a:endParaRPr lang="en-US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16" y="2037555"/>
            <a:ext cx="17497168" cy="70338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200"/>
              </a:lnSpc>
              <a:buNone/>
              <a:defRPr sz="2900" b="0">
                <a:latin typeface="Raleway Medium" pitchFamily="2" charset="0"/>
              </a:defRPr>
            </a:lvl1pPr>
          </a:lstStyle>
          <a:p>
            <a:pPr lvl="0"/>
            <a:r>
              <a:rPr lang="pt-BR" dirty="0" smtClean="0"/>
              <a:t>Área para colocar subtítulo: </a:t>
            </a:r>
            <a:r>
              <a:rPr lang="pt-BR" dirty="0" err="1" smtClean="0"/>
              <a:t>Lorem</a:t>
            </a:r>
            <a:r>
              <a:rPr lang="pt-BR" dirty="0" smtClean="0"/>
              <a:t> ipsum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, </a:t>
            </a:r>
            <a:r>
              <a:rPr lang="pt-BR" dirty="0" err="1" smtClean="0"/>
              <a:t>consectetuer</a:t>
            </a:r>
            <a:r>
              <a:rPr lang="pt-BR" dirty="0" smtClean="0"/>
              <a:t> </a:t>
            </a:r>
            <a:r>
              <a:rPr lang="pt-BR" dirty="0" err="1" smtClean="0"/>
              <a:t>adipiscing</a:t>
            </a:r>
            <a:r>
              <a:rPr lang="pt-BR" dirty="0" smtClean="0"/>
              <a:t> </a:t>
            </a:r>
            <a:r>
              <a:rPr lang="pt-BR" dirty="0" err="1" smtClean="0"/>
              <a:t>elit</a:t>
            </a:r>
            <a:r>
              <a:rPr lang="pt-BR" dirty="0" smtClean="0"/>
              <a:t>, </a:t>
            </a:r>
            <a:r>
              <a:rPr lang="pt-BR" dirty="0" err="1" smtClean="0"/>
              <a:t>sed</a:t>
            </a:r>
            <a:r>
              <a:rPr lang="pt-BR" dirty="0" smtClean="0"/>
              <a:t> </a:t>
            </a:r>
            <a:r>
              <a:rPr lang="pt-BR" dirty="0" err="1" smtClean="0"/>
              <a:t>diam</a:t>
            </a:r>
            <a:r>
              <a:rPr lang="pt-BR" dirty="0" smtClean="0"/>
              <a:t> </a:t>
            </a:r>
            <a:r>
              <a:rPr lang="pt-BR" dirty="0" err="1" smtClean="0"/>
              <a:t>nonummy</a:t>
            </a:r>
            <a:r>
              <a:rPr lang="pt-BR" dirty="0" smtClean="0"/>
              <a:t> </a:t>
            </a:r>
            <a:r>
              <a:rPr lang="pt-BR" dirty="0" err="1" smtClean="0"/>
              <a:t>nibh</a:t>
            </a:r>
            <a:r>
              <a:rPr lang="pt-BR" dirty="0" smtClean="0"/>
              <a:t> </a:t>
            </a:r>
            <a:r>
              <a:rPr lang="pt-BR" dirty="0" err="1" smtClean="0"/>
              <a:t>euismod</a:t>
            </a:r>
            <a:r>
              <a:rPr lang="pt-BR" dirty="0" smtClean="0"/>
              <a:t> </a:t>
            </a:r>
            <a:r>
              <a:rPr lang="pt-BR" dirty="0" err="1" smtClean="0"/>
              <a:t>tincidunt</a:t>
            </a:r>
            <a:r>
              <a:rPr lang="pt-BR" dirty="0" smtClean="0"/>
              <a:t> ut </a:t>
            </a:r>
            <a:r>
              <a:rPr lang="pt-BR" dirty="0" err="1" smtClean="0"/>
              <a:t>laoreet</a:t>
            </a:r>
            <a:r>
              <a:rPr lang="pt-BR" dirty="0" smtClean="0"/>
              <a:t> </a:t>
            </a:r>
            <a:r>
              <a:rPr lang="pt-BR" dirty="0" err="1" smtClean="0"/>
              <a:t>dolore</a:t>
            </a:r>
            <a:r>
              <a:rPr lang="pt-BR" dirty="0" smtClean="0"/>
              <a:t> magna </a:t>
            </a:r>
            <a:r>
              <a:rPr lang="pt-BR" dirty="0" err="1" smtClean="0"/>
              <a:t>aliquam</a:t>
            </a:r>
            <a:r>
              <a:rPr lang="pt-BR" dirty="0" smtClean="0"/>
              <a:t> erat </a:t>
            </a:r>
            <a:r>
              <a:rPr lang="pt-BR" dirty="0" err="1" smtClean="0"/>
              <a:t>volutpat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792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4238" y="381714"/>
            <a:ext cx="8532676" cy="1287427"/>
          </a:xfrm>
          <a:prstGeom prst="rect">
            <a:avLst/>
          </a:prstGeom>
          <a:blipFill dpi="0" rotWithShape="1">
            <a:blip r:embed="rId2"/>
            <a:srcRect/>
            <a:stretch>
              <a:fillRect t="83000" r="47000" b="-11000"/>
            </a:stretch>
          </a:blipFill>
        </p:spPr>
        <p:txBody>
          <a:bodyPr bIns="324000" anchor="t">
            <a:spAutoFit/>
          </a:bodyPr>
          <a:lstStyle>
            <a:lvl1pPr algn="l">
              <a:defRPr sz="3300" cap="all" baseline="0">
                <a:solidFill>
                  <a:srgbClr val="151515"/>
                </a:solidFill>
                <a:latin typeface="Ubuntu Bold" panose="020B0804030602030204" pitchFamily="34" charset="0"/>
              </a:defRPr>
            </a:lvl1pPr>
          </a:lstStyle>
          <a:p>
            <a:r>
              <a:rPr lang="pt-BR" dirty="0" smtClean="0"/>
              <a:t>aqui o título completo do</a:t>
            </a:r>
            <a:br>
              <a:rPr lang="pt-BR" dirty="0" smtClean="0"/>
            </a:br>
            <a:r>
              <a:rPr lang="pt-BR" dirty="0" smtClean="0"/>
              <a:t>slide em questão</a:t>
            </a:r>
            <a:endParaRPr lang="en-US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4238" y="2037555"/>
            <a:ext cx="17239524" cy="70338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200"/>
              </a:lnSpc>
              <a:buNone/>
              <a:defRPr sz="2900" b="0">
                <a:latin typeface="Raleway Medium" pitchFamily="2" charset="0"/>
              </a:defRPr>
            </a:lvl1pPr>
          </a:lstStyle>
          <a:p>
            <a:pPr lvl="0"/>
            <a:r>
              <a:rPr lang="pt-BR" dirty="0" smtClean="0"/>
              <a:t>Área para colocar subtítulo: </a:t>
            </a:r>
            <a:r>
              <a:rPr lang="pt-BR" dirty="0" err="1" smtClean="0"/>
              <a:t>Lorem</a:t>
            </a:r>
            <a:r>
              <a:rPr lang="pt-BR" dirty="0" smtClean="0"/>
              <a:t> ipsum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, </a:t>
            </a:r>
            <a:r>
              <a:rPr lang="pt-BR" dirty="0" err="1" smtClean="0"/>
              <a:t>consectetuer</a:t>
            </a:r>
            <a:r>
              <a:rPr lang="pt-BR" dirty="0" smtClean="0"/>
              <a:t> </a:t>
            </a:r>
            <a:r>
              <a:rPr lang="pt-BR" dirty="0" err="1" smtClean="0"/>
              <a:t>adipiscing</a:t>
            </a:r>
            <a:r>
              <a:rPr lang="pt-BR" dirty="0" smtClean="0"/>
              <a:t> </a:t>
            </a:r>
            <a:r>
              <a:rPr lang="pt-BR" dirty="0" err="1" smtClean="0"/>
              <a:t>elit</a:t>
            </a:r>
            <a:r>
              <a:rPr lang="pt-BR" dirty="0" smtClean="0"/>
              <a:t>, </a:t>
            </a:r>
            <a:r>
              <a:rPr lang="pt-BR" dirty="0" err="1" smtClean="0"/>
              <a:t>sed</a:t>
            </a:r>
            <a:r>
              <a:rPr lang="pt-BR" dirty="0" smtClean="0"/>
              <a:t> </a:t>
            </a:r>
            <a:r>
              <a:rPr lang="pt-BR" dirty="0" err="1" smtClean="0"/>
              <a:t>diam</a:t>
            </a:r>
            <a:r>
              <a:rPr lang="pt-BR" dirty="0" smtClean="0"/>
              <a:t> </a:t>
            </a:r>
            <a:r>
              <a:rPr lang="pt-BR" dirty="0" err="1" smtClean="0"/>
              <a:t>nonummy</a:t>
            </a:r>
            <a:r>
              <a:rPr lang="pt-BR" dirty="0" smtClean="0"/>
              <a:t> </a:t>
            </a:r>
            <a:r>
              <a:rPr lang="pt-BR" dirty="0" err="1" smtClean="0"/>
              <a:t>nibh</a:t>
            </a:r>
            <a:r>
              <a:rPr lang="pt-BR" dirty="0" smtClean="0"/>
              <a:t> </a:t>
            </a:r>
            <a:r>
              <a:rPr lang="pt-BR" dirty="0" err="1" smtClean="0"/>
              <a:t>euismod</a:t>
            </a:r>
            <a:r>
              <a:rPr lang="pt-BR" dirty="0" smtClean="0"/>
              <a:t> </a:t>
            </a:r>
            <a:r>
              <a:rPr lang="pt-BR" dirty="0" err="1" smtClean="0"/>
              <a:t>tincidunt</a:t>
            </a:r>
            <a:r>
              <a:rPr lang="pt-BR" dirty="0" smtClean="0"/>
              <a:t> ut </a:t>
            </a:r>
            <a:r>
              <a:rPr lang="pt-BR" dirty="0" err="1" smtClean="0"/>
              <a:t>laoreet</a:t>
            </a:r>
            <a:r>
              <a:rPr lang="pt-BR" dirty="0" smtClean="0"/>
              <a:t> </a:t>
            </a:r>
            <a:r>
              <a:rPr lang="pt-BR" dirty="0" err="1" smtClean="0"/>
              <a:t>dolore</a:t>
            </a:r>
            <a:r>
              <a:rPr lang="pt-BR" dirty="0" smtClean="0"/>
              <a:t> magna </a:t>
            </a:r>
            <a:r>
              <a:rPr lang="pt-BR" dirty="0" err="1" smtClean="0"/>
              <a:t>aliquam</a:t>
            </a:r>
            <a:r>
              <a:rPr lang="pt-BR" dirty="0" smtClean="0"/>
              <a:t> erat </a:t>
            </a:r>
            <a:r>
              <a:rPr lang="pt-BR" dirty="0" err="1" smtClean="0"/>
              <a:t>volutpat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876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Decl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0" hasCustomPrompt="1"/>
          </p:nvPr>
        </p:nvSpPr>
        <p:spPr>
          <a:xfrm>
            <a:off x="4589711" y="4853326"/>
            <a:ext cx="9108578" cy="12136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200"/>
              </a:lnSpc>
              <a:buNone/>
              <a:defRPr sz="3500" b="0" cap="all" baseline="0">
                <a:solidFill>
                  <a:schemeClr val="bg1"/>
                </a:solidFill>
                <a:latin typeface="Ubuntu Bold" panose="020B0804030602030204" pitchFamily="34" charset="0"/>
              </a:defRPr>
            </a:lvl1pPr>
          </a:lstStyle>
          <a:p>
            <a:pPr lvl="0"/>
            <a:r>
              <a:rPr lang="pt-BR" dirty="0" err="1" smtClean="0"/>
              <a:t>Dr</a:t>
            </a:r>
            <a:r>
              <a:rPr lang="pt-BR" dirty="0" smtClean="0"/>
              <a:t>(a). ------------- afirma ter / não ter conflito de interesse a declarar</a:t>
            </a:r>
          </a:p>
        </p:txBody>
      </p:sp>
      <p:sp>
        <p:nvSpPr>
          <p:cNvPr id="4" name="Espaço Reservado para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4847771" y="6370068"/>
            <a:ext cx="8592458" cy="13950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3600"/>
              </a:lnSpc>
              <a:buNone/>
              <a:defRPr sz="2600" b="0" cap="none" baseline="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pt-BR" dirty="0" smtClean="0"/>
              <a:t>Em caso afirmativo, especificar: associação financeira relevante nos últimos 12 meses e que esteja relacionada ao conteúdo da atividade científica</a:t>
            </a:r>
          </a:p>
        </p:txBody>
      </p:sp>
      <p:sp>
        <p:nvSpPr>
          <p:cNvPr id="5" name="Espaço Reservado para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4847771" y="8140811"/>
            <a:ext cx="8592458" cy="13950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3600"/>
              </a:lnSpc>
              <a:buNone/>
              <a:defRPr sz="2600" b="0" cap="none" baseline="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pt-BR" dirty="0" smtClean="0"/>
              <a:t>Exigência da RDC Nº 96/08 da ANVISA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88234" y="1828797"/>
            <a:ext cx="9911533" cy="2544246"/>
          </a:xfrm>
          <a:prstGeom prst="rect">
            <a:avLst/>
          </a:prstGeom>
          <a:blipFill dpi="0" rotWithShape="1">
            <a:blip r:embed="rId2"/>
            <a:srcRect/>
            <a:stretch>
              <a:fillRect l="30000" t="65000" r="30000" b="21000"/>
            </a:stretch>
          </a:blipFill>
          <a:ln>
            <a:noFill/>
          </a:ln>
        </p:spPr>
        <p:txBody>
          <a:bodyPr bIns="828000" anchor="t">
            <a:spAutoFit/>
          </a:bodyPr>
          <a:lstStyle>
            <a:lvl1pPr algn="ctr">
              <a:defRPr sz="6000" cap="all" baseline="0">
                <a:solidFill>
                  <a:schemeClr val="bg1"/>
                </a:solidFill>
                <a:latin typeface="Ubuntu Bold" panose="020B0804030602030204" pitchFamily="34" charset="0"/>
              </a:defRPr>
            </a:lvl1pPr>
          </a:lstStyle>
          <a:p>
            <a:r>
              <a:rPr lang="pt-BR" dirty="0" smtClean="0"/>
              <a:t>Declaração de</a:t>
            </a:r>
            <a:br>
              <a:rPr lang="pt-BR" dirty="0" smtClean="0"/>
            </a:br>
            <a:r>
              <a:rPr lang="pt-BR" dirty="0" smtClean="0"/>
              <a:t>Conflito de Interesse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4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Decl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88234" y="1828797"/>
            <a:ext cx="9911533" cy="2544246"/>
          </a:xfrm>
          <a:prstGeom prst="rect">
            <a:avLst/>
          </a:prstGeom>
          <a:blipFill dpi="0" rotWithShape="1">
            <a:blip r:embed="rId2"/>
            <a:srcRect/>
            <a:stretch>
              <a:fillRect l="30000" t="65000" r="30000" b="21000"/>
            </a:stretch>
          </a:blipFill>
          <a:ln>
            <a:noFill/>
          </a:ln>
        </p:spPr>
        <p:txBody>
          <a:bodyPr bIns="828000" anchor="t">
            <a:spAutoFit/>
          </a:bodyPr>
          <a:lstStyle>
            <a:lvl1pPr algn="ctr">
              <a:defRPr sz="6000" cap="all" baseline="0">
                <a:solidFill>
                  <a:srgbClr val="151515"/>
                </a:solidFill>
                <a:latin typeface="Ubuntu Bold" panose="020B0804030602030204" pitchFamily="34" charset="0"/>
              </a:defRPr>
            </a:lvl1pPr>
          </a:lstStyle>
          <a:p>
            <a:r>
              <a:rPr lang="pt-BR" dirty="0" smtClean="0"/>
              <a:t>Declaração de</a:t>
            </a:r>
            <a:br>
              <a:rPr lang="pt-BR" dirty="0" smtClean="0"/>
            </a:br>
            <a:r>
              <a:rPr lang="pt-BR" dirty="0" smtClean="0"/>
              <a:t>Conflito de Interesse</a:t>
            </a:r>
            <a:endParaRPr lang="en-US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 hasCustomPrompt="1"/>
          </p:nvPr>
        </p:nvSpPr>
        <p:spPr>
          <a:xfrm>
            <a:off x="4589711" y="4853326"/>
            <a:ext cx="9108578" cy="12136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200"/>
              </a:lnSpc>
              <a:buNone/>
              <a:defRPr sz="3500" b="0" cap="all" baseline="0">
                <a:solidFill>
                  <a:srgbClr val="151515"/>
                </a:solidFill>
                <a:latin typeface="Ubuntu Bold" panose="020B0804030602030204" pitchFamily="34" charset="0"/>
              </a:defRPr>
            </a:lvl1pPr>
          </a:lstStyle>
          <a:p>
            <a:pPr lvl="0"/>
            <a:r>
              <a:rPr lang="pt-BR" dirty="0" err="1" smtClean="0"/>
              <a:t>Dr</a:t>
            </a:r>
            <a:r>
              <a:rPr lang="pt-BR" dirty="0" smtClean="0"/>
              <a:t>(a). ------------- afirma ter / não ter conflito de interesse a declarar</a:t>
            </a:r>
          </a:p>
        </p:txBody>
      </p:sp>
      <p:sp>
        <p:nvSpPr>
          <p:cNvPr id="4" name="Espaço Reservado para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4847771" y="6370068"/>
            <a:ext cx="8592458" cy="13950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3600"/>
              </a:lnSpc>
              <a:buNone/>
              <a:defRPr sz="2600" b="0" cap="none" baseline="0">
                <a:solidFill>
                  <a:srgbClr val="151515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pt-BR" dirty="0" smtClean="0"/>
              <a:t>Em caso afirmativo, especificar: associação financeira relevante nos últimos 12 meses e que esteja relacionada ao conteúdo da atividade científica</a:t>
            </a:r>
          </a:p>
        </p:txBody>
      </p:sp>
      <p:sp>
        <p:nvSpPr>
          <p:cNvPr id="5" name="Espaço Reservado para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4847771" y="8140811"/>
            <a:ext cx="8592458" cy="13950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3600"/>
              </a:lnSpc>
              <a:buNone/>
              <a:defRPr sz="2600" b="0" cap="none" baseline="0">
                <a:solidFill>
                  <a:srgbClr val="151515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pt-BR" dirty="0" smtClean="0"/>
              <a:t>Exigência da RDC Nº 96/08 da ANVISA</a:t>
            </a:r>
          </a:p>
        </p:txBody>
      </p:sp>
    </p:spTree>
    <p:extLst>
      <p:ext uri="{BB962C8B-B14F-4D97-AF65-F5344CB8AC3E}">
        <p14:creationId xmlns:p14="http://schemas.microsoft.com/office/powerpoint/2010/main" val="61868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F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75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1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6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1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0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8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8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15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89884"/>
            <a:ext cx="11163300" cy="118233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486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45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err="1"/>
              <a:t>Dr</a:t>
            </a:r>
            <a:r>
              <a:rPr lang="pt-BR" dirty="0"/>
              <a:t>(a). ------------- afirma ter / não ter conflito de interesse a declarar</a:t>
            </a:r>
          </a:p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Em caso afirmativo, especificar: associação financeira relevante nos últimos 12 meses e que esteja relacionada ao conteúdo da atividade científica</a:t>
            </a:r>
          </a:p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/>
              <a:t>Exigência da RDC Nº 96/08 da ANVISA</a:t>
            </a:r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Declaração de</a:t>
            </a:r>
            <a:br>
              <a:rPr lang="pt-BR" dirty="0"/>
            </a:br>
            <a:r>
              <a:rPr lang="pt-BR" dirty="0"/>
              <a:t>Conflito de Interesse</a:t>
            </a:r>
          </a:p>
        </p:txBody>
      </p:sp>
    </p:spTree>
    <p:extLst>
      <p:ext uri="{BB962C8B-B14F-4D97-AF65-F5344CB8AC3E}">
        <p14:creationId xmlns:p14="http://schemas.microsoft.com/office/powerpoint/2010/main" val="1278057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Declaração de</a:t>
            </a:r>
            <a:br>
              <a:rPr lang="pt-BR" dirty="0"/>
            </a:br>
            <a:r>
              <a:rPr lang="pt-BR" dirty="0"/>
              <a:t>Conflito de Interesse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err="1"/>
              <a:t>Dr</a:t>
            </a:r>
            <a:r>
              <a:rPr lang="pt-BR" dirty="0"/>
              <a:t>(a). ------------- afirma ter / não ter conflito de interesse a declarar</a:t>
            </a:r>
          </a:p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Em caso afirmativo, especificar: associação financeira relevante nos últimos 12 meses e que esteja relacionada ao conteúdo da atividade científica</a:t>
            </a:r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/>
              <a:t>Exigência da RDC Nº 96/08 da ANVISA</a:t>
            </a:r>
          </a:p>
        </p:txBody>
      </p:sp>
    </p:spTree>
    <p:extLst>
      <p:ext uri="{BB962C8B-B14F-4D97-AF65-F5344CB8AC3E}">
        <p14:creationId xmlns:p14="http://schemas.microsoft.com/office/powerpoint/2010/main" val="3762828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105376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údo - Modelo 01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údo - Modelo 02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claração - Cores escuras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claração - Cores claras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inal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88</Words>
  <Application>Microsoft Office PowerPoint</Application>
  <PresentationFormat>Personalizar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6</vt:i4>
      </vt:variant>
    </vt:vector>
  </HeadingPairs>
  <TitlesOfParts>
    <vt:vector size="17" baseType="lpstr">
      <vt:lpstr>Raleway ExtraBold</vt:lpstr>
      <vt:lpstr>Arial</vt:lpstr>
      <vt:lpstr>Raleway Medium</vt:lpstr>
      <vt:lpstr>Ubuntu</vt:lpstr>
      <vt:lpstr>Ubuntu Bold</vt:lpstr>
      <vt:lpstr>Capa</vt:lpstr>
      <vt:lpstr>Conteúdo - Modelo 01</vt:lpstr>
      <vt:lpstr>Conteúdo - Modelo 02</vt:lpstr>
      <vt:lpstr>Declaração - Cores escuras</vt:lpstr>
      <vt:lpstr>Declaração - Cores claras</vt:lpstr>
      <vt:lpstr>Final</vt:lpstr>
      <vt:lpstr>Apresentação do PowerPoint</vt:lpstr>
      <vt:lpstr>Apresentação do PowerPoint</vt:lpstr>
      <vt:lpstr>Apresentação do PowerPoint</vt:lpstr>
      <vt:lpstr>Declaração de Conflito de Interesse</vt:lpstr>
      <vt:lpstr>Declaração de Conflito de Interesse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Alexsander Verrone</dc:creator>
  <cp:lastModifiedBy>Alexsander Verrone</cp:lastModifiedBy>
  <cp:revision>12</cp:revision>
  <dcterms:created xsi:type="dcterms:W3CDTF">2026-06-11T15:56:21Z</dcterms:created>
  <dcterms:modified xsi:type="dcterms:W3CDTF">2026-06-11T18:18:44Z</dcterms:modified>
</cp:coreProperties>
</file>