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288000" cx="10287000"/>
  <p:notesSz cx="6858000" cy="9144000"/>
  <p:embeddedFontLst>
    <p:embeddedFont>
      <p:font typeface="La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000000"/>
          </p15:clr>
        </p15:guide>
        <p15:guide id="2" pos="324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40CGTwlPsKy+n27M6b3IKkIb3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Lato-boldItalic.fntdata"/><Relationship Id="rId9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ato-regular.fntdata"/><Relationship Id="rId8" Type="http://schemas.openxmlformats.org/officeDocument/2006/relationships/font" Target="fonts/La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867" y="685800"/>
            <a:ext cx="19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2464867" y="685800"/>
            <a:ext cx="19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>
  <p:cSld name="Comparação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" type="body"/>
          </p:nvPr>
        </p:nvSpPr>
        <p:spPr>
          <a:xfrm>
            <a:off x="274448" y="2731155"/>
            <a:ext cx="4785900" cy="52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  <p:sp>
        <p:nvSpPr>
          <p:cNvPr id="15" name="Google Shape;15;p3"/>
          <p:cNvSpPr txBox="1"/>
          <p:nvPr>
            <p:ph idx="2" type="body"/>
          </p:nvPr>
        </p:nvSpPr>
        <p:spPr>
          <a:xfrm>
            <a:off x="5207797" y="2774503"/>
            <a:ext cx="4844700" cy="88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  <p:sp>
        <p:nvSpPr>
          <p:cNvPr id="16" name="Google Shape;16;p3"/>
          <p:cNvSpPr txBox="1"/>
          <p:nvPr>
            <p:ph idx="3" type="body"/>
          </p:nvPr>
        </p:nvSpPr>
        <p:spPr>
          <a:xfrm>
            <a:off x="269745" y="8674100"/>
            <a:ext cx="4785900" cy="11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  <p:sp>
        <p:nvSpPr>
          <p:cNvPr id="17" name="Google Shape;17;p3"/>
          <p:cNvSpPr txBox="1"/>
          <p:nvPr>
            <p:ph idx="4" type="body"/>
          </p:nvPr>
        </p:nvSpPr>
        <p:spPr>
          <a:xfrm>
            <a:off x="265042" y="10550308"/>
            <a:ext cx="4785900" cy="52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  <p:sp>
        <p:nvSpPr>
          <p:cNvPr id="18" name="Google Shape;18;p3"/>
          <p:cNvSpPr txBox="1"/>
          <p:nvPr>
            <p:ph idx="5" type="body"/>
          </p:nvPr>
        </p:nvSpPr>
        <p:spPr>
          <a:xfrm>
            <a:off x="5206631" y="12440984"/>
            <a:ext cx="4845900" cy="14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  <p:sp>
        <p:nvSpPr>
          <p:cNvPr id="19" name="Google Shape;19;p3"/>
          <p:cNvSpPr txBox="1"/>
          <p:nvPr>
            <p:ph idx="6" type="body"/>
          </p:nvPr>
        </p:nvSpPr>
        <p:spPr>
          <a:xfrm>
            <a:off x="5235953" y="14798179"/>
            <a:ext cx="4816500" cy="11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>
            <a:lvl1pPr indent="-284387" lvl="0" marL="45720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4587"/>
            </a:lvl1pPr>
            <a:lvl2pPr indent="-284387" lvl="1" marL="9144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904"/>
            </a:lvl2pPr>
            <a:lvl3pPr indent="-284387" lvl="2" marL="13716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3270"/>
            </a:lvl3pPr>
            <a:lvl4pPr indent="-284387" lvl="3" marL="18288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4pPr>
            <a:lvl5pPr indent="-284387" lvl="4" marL="228600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879"/>
              <a:buChar char="•"/>
              <a:defRPr sz="2928"/>
            </a:lvl5pPr>
            <a:lvl6pPr indent="-284387" lvl="5" marL="27432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6pPr>
            <a:lvl7pPr indent="-284387" lvl="6" marL="32004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7pPr>
            <a:lvl8pPr indent="-284387" lvl="7" marL="36576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8pPr>
            <a:lvl9pPr indent="-284387" lvl="8" marL="411480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879"/>
              <a:buChar char="•"/>
              <a:defRPr sz="2949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12233" y="17307160"/>
            <a:ext cx="10304025" cy="223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Texto&#10;&#10;Descrição gerada automaticamente" id="7" name="Google Shape;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69889" y="17454664"/>
            <a:ext cx="1547224" cy="34412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"/>
          <p:cNvSpPr txBox="1"/>
          <p:nvPr/>
        </p:nvSpPr>
        <p:spPr>
          <a:xfrm>
            <a:off x="274448" y="8673752"/>
            <a:ext cx="4785900" cy="11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57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 txBox="1"/>
          <p:nvPr/>
        </p:nvSpPr>
        <p:spPr>
          <a:xfrm>
            <a:off x="5207593" y="14310429"/>
            <a:ext cx="4845000" cy="14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57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 txBox="1"/>
          <p:nvPr/>
        </p:nvSpPr>
        <p:spPr>
          <a:xfrm>
            <a:off x="325508" y="7218881"/>
            <a:ext cx="4785900" cy="52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57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707394" y="973276"/>
            <a:ext cx="8872200" cy="353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300" lIns="44625" spcFirstLastPara="1" rIns="44625" wrap="square" tIns="223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83"/>
              <a:buNone/>
              <a:defRPr b="0" i="0" sz="71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707394" y="4868899"/>
            <a:ext cx="8872200" cy="11602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Autofit/>
          </a:bodyPr>
          <a:lstStyle>
            <a:lvl1pPr indent="-519933" lvl="0" marL="457200" marR="0" rtl="0" algn="l">
              <a:lnSpc>
                <a:spcPct val="90000"/>
              </a:lnSpc>
              <a:spcBef>
                <a:spcPts val="1641"/>
              </a:spcBef>
              <a:spcAft>
                <a:spcPts val="0"/>
              </a:spcAft>
              <a:buClr>
                <a:srgbClr val="5D5D61"/>
              </a:buClr>
              <a:buSzPts val="4588"/>
              <a:buFont typeface="Arial"/>
              <a:buChar char="•"/>
              <a:defRPr b="0" i="0" sz="4587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76543" lvl="1" marL="914400" marR="0" rtl="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3905"/>
              <a:buFont typeface="Arial"/>
              <a:buChar char="•"/>
              <a:defRPr b="0" i="0" sz="3904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436252" lvl="2" marL="1371600" marR="0" rtl="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3270"/>
              <a:buFont typeface="Arial"/>
              <a:buChar char="•"/>
              <a:defRPr b="0" i="0" sz="327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414557" lvl="3" marL="1828800" marR="0" rtl="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2928"/>
              <a:buFont typeface="Arial"/>
              <a:buChar char="•"/>
              <a:defRPr b="0" i="0" sz="2928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414557" lvl="4" marL="2286000" marR="0" rtl="0" algn="l">
              <a:lnSpc>
                <a:spcPct val="90000"/>
              </a:lnSpc>
              <a:spcBef>
                <a:spcPts val="818"/>
              </a:spcBef>
              <a:spcAft>
                <a:spcPts val="0"/>
              </a:spcAft>
              <a:buClr>
                <a:srgbClr val="5D5D61"/>
              </a:buClr>
              <a:buSzPts val="2928"/>
              <a:buFont typeface="Arial"/>
              <a:buChar char="•"/>
              <a:defRPr b="0" i="0" sz="2928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15921" lvl="5" marL="2743200" marR="0" rtl="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2950"/>
              <a:buFont typeface="Arial"/>
              <a:buChar char="•"/>
              <a:defRPr b="0" i="0" sz="29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15921" lvl="6" marL="3200400" marR="0" rtl="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2950"/>
              <a:buFont typeface="Arial"/>
              <a:buChar char="•"/>
              <a:defRPr b="0" i="0" sz="29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15921" lvl="7" marL="3657600" marR="0" rtl="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2950"/>
              <a:buFont typeface="Arial"/>
              <a:buChar char="•"/>
              <a:defRPr b="0" i="0" sz="29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15921" lvl="8" marL="4114800" marR="0" rtl="0" algn="l">
              <a:lnSpc>
                <a:spcPct val="90000"/>
              </a:lnSpc>
              <a:spcBef>
                <a:spcPts val="819"/>
              </a:spcBef>
              <a:spcAft>
                <a:spcPts val="0"/>
              </a:spcAft>
              <a:buClr>
                <a:schemeClr val="dk1"/>
              </a:buClr>
              <a:buSzPts val="2950"/>
              <a:buFont typeface="Arial"/>
              <a:buChar char="•"/>
              <a:defRPr b="0" i="0" sz="29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"/>
          <p:cNvSpPr txBox="1"/>
          <p:nvPr>
            <p:ph idx="1" type="body"/>
          </p:nvPr>
        </p:nvSpPr>
        <p:spPr>
          <a:xfrm>
            <a:off x="274448" y="2851748"/>
            <a:ext cx="4785900" cy="2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Autofit/>
          </a:bodyPr>
          <a:lstStyle/>
          <a:p>
            <a:pPr indent="-82905" lvl="0" marL="374239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rPr lang="en-US" sz="2196"/>
              <a:t>Introdução</a:t>
            </a:r>
            <a:endParaRPr sz="2196">
              <a:solidFill>
                <a:srgbClr val="5D5D6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" name="Google Shape;25;p1"/>
          <p:cNvSpPr txBox="1"/>
          <p:nvPr>
            <p:ph idx="3" type="body"/>
          </p:nvPr>
        </p:nvSpPr>
        <p:spPr>
          <a:xfrm>
            <a:off x="274318" y="7380209"/>
            <a:ext cx="47865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Autofit/>
          </a:bodyPr>
          <a:lstStyle/>
          <a:p>
            <a:pPr indent="-82905" lvl="0" marL="374239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rPr lang="en-US" sz="2196"/>
              <a:t>Objetivo</a:t>
            </a:r>
            <a:endParaRPr sz="2196">
              <a:solidFill>
                <a:srgbClr val="5D5D6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" name="Google Shape;26;p1"/>
          <p:cNvSpPr txBox="1"/>
          <p:nvPr>
            <p:ph idx="4" type="body"/>
          </p:nvPr>
        </p:nvSpPr>
        <p:spPr>
          <a:xfrm>
            <a:off x="274146" y="9797162"/>
            <a:ext cx="4786500" cy="5442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Autofit/>
          </a:bodyPr>
          <a:lstStyle/>
          <a:p>
            <a:pPr indent="-82905" lvl="0" marL="374239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rPr lang="en-US" sz="2196"/>
              <a:t>Metodologia</a:t>
            </a:r>
            <a:endParaRPr sz="2196">
              <a:solidFill>
                <a:srgbClr val="5D5D6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" name="Google Shape;27;p1"/>
          <p:cNvSpPr txBox="1"/>
          <p:nvPr>
            <p:ph idx="5" type="body"/>
          </p:nvPr>
        </p:nvSpPr>
        <p:spPr>
          <a:xfrm>
            <a:off x="5221309" y="11872634"/>
            <a:ext cx="48459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300" lIns="44625" spcFirstLastPara="1" rIns="44625" wrap="square" tIns="22300">
            <a:noAutofit/>
          </a:bodyPr>
          <a:lstStyle/>
          <a:p>
            <a:pPr indent="-82905" lvl="0" marL="374239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rPr lang="en-US" sz="2196"/>
              <a:t>Conclusão</a:t>
            </a:r>
            <a:endParaRPr sz="2196">
              <a:solidFill>
                <a:srgbClr val="5D5D6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" name="Google Shape;28;p1"/>
          <p:cNvSpPr txBox="1"/>
          <p:nvPr>
            <p:ph idx="6" type="body"/>
          </p:nvPr>
        </p:nvSpPr>
        <p:spPr>
          <a:xfrm>
            <a:off x="5235933" y="13903257"/>
            <a:ext cx="48165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293"/>
              </a:spcBef>
              <a:spcAft>
                <a:spcPts val="0"/>
              </a:spcAft>
              <a:buNone/>
            </a:pPr>
            <a:r>
              <a:rPr lang="en-US" sz="2001"/>
              <a:t>Referências</a:t>
            </a:r>
            <a:endParaRPr sz="2001"/>
          </a:p>
        </p:txBody>
      </p:sp>
      <p:sp>
        <p:nvSpPr>
          <p:cNvPr id="29" name="Google Shape;29;p1"/>
          <p:cNvSpPr txBox="1"/>
          <p:nvPr/>
        </p:nvSpPr>
        <p:spPr>
          <a:xfrm>
            <a:off x="274448" y="54211"/>
            <a:ext cx="9777900" cy="107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586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t/>
            </a:r>
            <a:endParaRPr b="1" sz="244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50000"/>
              </a:lnSpc>
              <a:spcBef>
                <a:spcPts val="586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t/>
            </a:r>
            <a:endParaRPr b="1" sz="244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586"/>
              </a:spcBef>
              <a:spcAft>
                <a:spcPts val="0"/>
              </a:spcAft>
              <a:buClr>
                <a:srgbClr val="5D5D61"/>
              </a:buClr>
              <a:buSzPts val="2440"/>
              <a:buFont typeface="Lato"/>
              <a:buNone/>
            </a:pPr>
            <a:r>
              <a:t/>
            </a:r>
            <a:endParaRPr b="1" sz="2440">
              <a:solidFill>
                <a:srgbClr val="5D5D6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" name="Google Shape;30;p1"/>
          <p:cNvSpPr txBox="1"/>
          <p:nvPr/>
        </p:nvSpPr>
        <p:spPr>
          <a:xfrm>
            <a:off x="254768" y="972015"/>
            <a:ext cx="97779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1464"/>
              <a:buFont typeface="Lato"/>
              <a:buNone/>
            </a:pPr>
            <a:r>
              <a:rPr b="1" lang="en-US" sz="1464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rPr>
              <a:t>AUTORES</a:t>
            </a:r>
            <a:endParaRPr sz="683"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1464"/>
              <a:buFont typeface="Lato"/>
              <a:buNone/>
            </a:pPr>
            <a:r>
              <a:rPr b="1" lang="en-US" sz="1464">
                <a:solidFill>
                  <a:srgbClr val="5D5D61"/>
                </a:solidFill>
                <a:highlight>
                  <a:schemeClr val="lt1"/>
                </a:highlight>
                <a:latin typeface="Lato"/>
                <a:ea typeface="Lato"/>
                <a:cs typeface="Lato"/>
                <a:sym typeface="Lato"/>
              </a:rPr>
              <a:t>INSTITUIÇÃO</a:t>
            </a:r>
            <a:endParaRPr sz="683">
              <a:highlight>
                <a:schemeClr val="lt1"/>
              </a:highlight>
            </a:endParaRPr>
          </a:p>
        </p:txBody>
      </p:sp>
      <p:sp>
        <p:nvSpPr>
          <p:cNvPr id="31" name="Google Shape;31;p1"/>
          <p:cNvSpPr txBox="1"/>
          <p:nvPr/>
        </p:nvSpPr>
        <p:spPr>
          <a:xfrm>
            <a:off x="5335528" y="1966722"/>
            <a:ext cx="4845000" cy="7464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07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RESULTADOS</a:t>
            </a:r>
            <a:endParaRPr sz="683"/>
          </a:p>
        </p:txBody>
      </p:sp>
      <p:sp>
        <p:nvSpPr>
          <p:cNvPr id="32" name="Google Shape;32;p1"/>
          <p:cNvSpPr txBox="1"/>
          <p:nvPr/>
        </p:nvSpPr>
        <p:spPr>
          <a:xfrm>
            <a:off x="274448" y="1966723"/>
            <a:ext cx="4785900" cy="7035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10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INTRODUÇÃO</a:t>
            </a:r>
            <a:endParaRPr sz="683"/>
          </a:p>
        </p:txBody>
      </p:sp>
      <p:sp>
        <p:nvSpPr>
          <p:cNvPr id="33" name="Google Shape;33;p1"/>
          <p:cNvSpPr txBox="1"/>
          <p:nvPr/>
        </p:nvSpPr>
        <p:spPr>
          <a:xfrm>
            <a:off x="274465" y="6564577"/>
            <a:ext cx="4785900" cy="7035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07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OBJETIVO</a:t>
            </a:r>
            <a:endParaRPr sz="1757"/>
          </a:p>
        </p:txBody>
      </p:sp>
      <p:sp>
        <p:nvSpPr>
          <p:cNvPr id="34" name="Google Shape;34;p1"/>
          <p:cNvSpPr txBox="1"/>
          <p:nvPr/>
        </p:nvSpPr>
        <p:spPr>
          <a:xfrm>
            <a:off x="274624" y="8995265"/>
            <a:ext cx="4785900" cy="7047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07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METODOLOGIA</a:t>
            </a:r>
            <a:endParaRPr sz="683"/>
          </a:p>
        </p:txBody>
      </p:sp>
      <p:sp>
        <p:nvSpPr>
          <p:cNvPr id="35" name="Google Shape;35;p1"/>
          <p:cNvSpPr txBox="1"/>
          <p:nvPr/>
        </p:nvSpPr>
        <p:spPr>
          <a:xfrm>
            <a:off x="5207744" y="11018690"/>
            <a:ext cx="4845000" cy="7047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10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CONCLUSÃO</a:t>
            </a:r>
            <a:endParaRPr sz="683"/>
          </a:p>
        </p:txBody>
      </p:sp>
      <p:sp>
        <p:nvSpPr>
          <p:cNvPr id="36" name="Google Shape;36;p1"/>
          <p:cNvSpPr txBox="1"/>
          <p:nvPr/>
        </p:nvSpPr>
        <p:spPr>
          <a:xfrm>
            <a:off x="5207744" y="13631547"/>
            <a:ext cx="4845000" cy="704700"/>
          </a:xfrm>
          <a:prstGeom prst="rect">
            <a:avLst/>
          </a:prstGeom>
          <a:solidFill>
            <a:srgbClr val="1B61A7"/>
          </a:solidFill>
          <a:ln>
            <a:noFill/>
          </a:ln>
          <a:effectLst>
            <a:outerShdw blurRad="30993" dir="2700000" dist="18596">
              <a:srgbClr val="000000">
                <a:alpha val="39607"/>
              </a:srgbClr>
            </a:outerShdw>
          </a:effectLst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57"/>
              <a:buFont typeface="Lato"/>
              <a:buNone/>
            </a:pPr>
            <a:r>
              <a:rPr b="1" i="0" lang="en-US" sz="1757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REFERÊNCIAS</a:t>
            </a:r>
            <a:endParaRPr sz="683"/>
          </a:p>
        </p:txBody>
      </p:sp>
      <p:sp>
        <p:nvSpPr>
          <p:cNvPr id="37" name="Google Shape;37;p1"/>
          <p:cNvSpPr txBox="1"/>
          <p:nvPr/>
        </p:nvSpPr>
        <p:spPr>
          <a:xfrm>
            <a:off x="5365259" y="2810313"/>
            <a:ext cx="47859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44625" spcFirstLastPara="1" rIns="44625" wrap="square" tIns="44625">
            <a:spAutoFit/>
          </a:bodyPr>
          <a:lstStyle/>
          <a:p>
            <a:pPr indent="-82905" lvl="0" marL="374239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"/>
              <a:buFont typeface="Arial"/>
              <a:buNone/>
            </a:pPr>
            <a:r>
              <a:rPr lang="en-US" sz="2196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rPr>
              <a:t>Resultados</a:t>
            </a:r>
            <a:endParaRPr sz="683"/>
          </a:p>
        </p:txBody>
      </p:sp>
      <p:sp>
        <p:nvSpPr>
          <p:cNvPr id="38" name="Google Shape;38;p1"/>
          <p:cNvSpPr txBox="1"/>
          <p:nvPr/>
        </p:nvSpPr>
        <p:spPr>
          <a:xfrm>
            <a:off x="325508" y="175240"/>
            <a:ext cx="9777900" cy="107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300" lIns="44625" spcFirstLastPara="1" rIns="44625" wrap="square" tIns="223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2440"/>
              <a:buFont typeface="Lato"/>
              <a:buNone/>
            </a:pPr>
            <a:r>
              <a:rPr b="1" lang="en-US" sz="2440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rPr>
              <a:t>TÍTULO DO TRABALHO</a:t>
            </a:r>
            <a:endParaRPr sz="683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5_Office Them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2017-06-08T14:50:00Z</dcterms:created>
  <dc:creator>Thiago Tiee</dc:creator>
</cp:coreProperties>
</file>