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62A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2424" y="64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0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639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31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14612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2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32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67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48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28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00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366185"/>
            <a:ext cx="1157288" cy="78020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366185"/>
            <a:ext cx="3386138" cy="78020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68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98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Espaço Reservado para Conteúdo 41">
            <a:extLst>
              <a:ext uri="{FF2B5EF4-FFF2-40B4-BE49-F238E27FC236}">
                <a16:creationId xmlns:a16="http://schemas.microsoft.com/office/drawing/2014/main" id="{EF87555B-1559-F370-F903-A26C141FA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" y="0"/>
            <a:ext cx="5140387" cy="1069842"/>
          </a:xfrm>
        </p:spPr>
      </p:pic>
      <p:grpSp>
        <p:nvGrpSpPr>
          <p:cNvPr id="4" name="Retângulo 19">
            <a:extLst>
              <a:ext uri="{FF2B5EF4-FFF2-40B4-BE49-F238E27FC236}">
                <a16:creationId xmlns:a16="http://schemas.microsoft.com/office/drawing/2014/main" id="{FA19C130-0158-F14A-DCC3-764CE5418403}"/>
              </a:ext>
            </a:extLst>
          </p:cNvPr>
          <p:cNvGrpSpPr/>
          <p:nvPr/>
        </p:nvGrpSpPr>
        <p:grpSpPr>
          <a:xfrm>
            <a:off x="144000" y="6912000"/>
            <a:ext cx="2376004" cy="2052000"/>
            <a:chOff x="0" y="0"/>
            <a:chExt cx="2390918" cy="1260001"/>
          </a:xfrm>
        </p:grpSpPr>
        <p:sp>
          <p:nvSpPr>
            <p:cNvPr id="5" name="Retângulo">
              <a:extLst>
                <a:ext uri="{FF2B5EF4-FFF2-40B4-BE49-F238E27FC236}">
                  <a16:creationId xmlns:a16="http://schemas.microsoft.com/office/drawing/2014/main" id="{D46A0001-5881-4F44-289E-03E1453E2645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Aqui vai o texto ...">
              <a:extLst>
                <a:ext uri="{FF2B5EF4-FFF2-40B4-BE49-F238E27FC236}">
                  <a16:creationId xmlns:a16="http://schemas.microsoft.com/office/drawing/2014/main" id="{1C6E8CAC-2688-09E6-4D46-476EBE31AD35}"/>
                </a:ext>
              </a:extLst>
            </p:cNvPr>
            <p:cNvSpPr txBox="1"/>
            <p:nvPr/>
          </p:nvSpPr>
          <p:spPr>
            <a:xfrm>
              <a:off x="0" y="0"/>
              <a:ext cx="2390918" cy="12377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Aqui vai o texto ...</a:t>
              </a:r>
            </a:p>
            <a:p>
              <a:endParaRPr dirty="0"/>
            </a:p>
          </p:txBody>
        </p:sp>
      </p:grpSp>
      <p:grpSp>
        <p:nvGrpSpPr>
          <p:cNvPr id="7" name="Retângulo 19">
            <a:extLst>
              <a:ext uri="{FF2B5EF4-FFF2-40B4-BE49-F238E27FC236}">
                <a16:creationId xmlns:a16="http://schemas.microsoft.com/office/drawing/2014/main" id="{5CB43BBA-60AB-1766-ADDC-5B4B9DD29512}"/>
              </a:ext>
            </a:extLst>
          </p:cNvPr>
          <p:cNvGrpSpPr/>
          <p:nvPr/>
        </p:nvGrpSpPr>
        <p:grpSpPr>
          <a:xfrm>
            <a:off x="2628000" y="6912000"/>
            <a:ext cx="2376004" cy="2052000"/>
            <a:chOff x="0" y="0"/>
            <a:chExt cx="2390918" cy="1260001"/>
          </a:xfrm>
        </p:grpSpPr>
        <p:sp>
          <p:nvSpPr>
            <p:cNvPr id="8" name="Retângulo">
              <a:extLst>
                <a:ext uri="{FF2B5EF4-FFF2-40B4-BE49-F238E27FC236}">
                  <a16:creationId xmlns:a16="http://schemas.microsoft.com/office/drawing/2014/main" id="{A9DFED83-79B3-FBAC-5927-F924A00CC5FB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Aqui vai o texto ...">
              <a:extLst>
                <a:ext uri="{FF2B5EF4-FFF2-40B4-BE49-F238E27FC236}">
                  <a16:creationId xmlns:a16="http://schemas.microsoft.com/office/drawing/2014/main" id="{34FA9C89-0C58-AC1B-8814-78ADD47B0251}"/>
                </a:ext>
              </a:extLst>
            </p:cNvPr>
            <p:cNvSpPr txBox="1"/>
            <p:nvPr/>
          </p:nvSpPr>
          <p:spPr>
            <a:xfrm>
              <a:off x="0" y="0"/>
              <a:ext cx="2390918" cy="12377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Aqui vai o texto ...</a:t>
              </a:r>
            </a:p>
            <a:p>
              <a:endParaRPr dirty="0"/>
            </a:p>
          </p:txBody>
        </p:sp>
      </p:grpSp>
      <p:grpSp>
        <p:nvGrpSpPr>
          <p:cNvPr id="10" name="Retângulo 19">
            <a:extLst>
              <a:ext uri="{FF2B5EF4-FFF2-40B4-BE49-F238E27FC236}">
                <a16:creationId xmlns:a16="http://schemas.microsoft.com/office/drawing/2014/main" id="{2A87BCB2-43E8-C3ED-94D0-29636A7D2BDF}"/>
              </a:ext>
            </a:extLst>
          </p:cNvPr>
          <p:cNvGrpSpPr/>
          <p:nvPr/>
        </p:nvGrpSpPr>
        <p:grpSpPr>
          <a:xfrm>
            <a:off x="2627998" y="4572000"/>
            <a:ext cx="2376004" cy="2052000"/>
            <a:chOff x="0" y="0"/>
            <a:chExt cx="2390918" cy="1260001"/>
          </a:xfrm>
        </p:grpSpPr>
        <p:sp>
          <p:nvSpPr>
            <p:cNvPr id="11" name="Retângulo">
              <a:extLst>
                <a:ext uri="{FF2B5EF4-FFF2-40B4-BE49-F238E27FC236}">
                  <a16:creationId xmlns:a16="http://schemas.microsoft.com/office/drawing/2014/main" id="{957409EA-2BBA-E2C8-623B-2A024605D182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Aqui vai o texto ...">
              <a:extLst>
                <a:ext uri="{FF2B5EF4-FFF2-40B4-BE49-F238E27FC236}">
                  <a16:creationId xmlns:a16="http://schemas.microsoft.com/office/drawing/2014/main" id="{8DAACA94-C7B8-BA89-BD0A-CABAFC9331CE}"/>
                </a:ext>
              </a:extLst>
            </p:cNvPr>
            <p:cNvSpPr txBox="1"/>
            <p:nvPr/>
          </p:nvSpPr>
          <p:spPr>
            <a:xfrm>
              <a:off x="0" y="0"/>
              <a:ext cx="2390918" cy="12377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Aqui vai o texto ...</a:t>
              </a:r>
            </a:p>
            <a:p>
              <a:endParaRPr dirty="0"/>
            </a:p>
          </p:txBody>
        </p:sp>
      </p:grpSp>
      <p:grpSp>
        <p:nvGrpSpPr>
          <p:cNvPr id="13" name="Retângulo 9">
            <a:extLst>
              <a:ext uri="{FF2B5EF4-FFF2-40B4-BE49-F238E27FC236}">
                <a16:creationId xmlns:a16="http://schemas.microsoft.com/office/drawing/2014/main" id="{5FFB0DD6-C530-50AC-A3AE-E47267062359}"/>
              </a:ext>
            </a:extLst>
          </p:cNvPr>
          <p:cNvGrpSpPr/>
          <p:nvPr/>
        </p:nvGrpSpPr>
        <p:grpSpPr>
          <a:xfrm>
            <a:off x="144000" y="2231998"/>
            <a:ext cx="2376001" cy="2052002"/>
            <a:chOff x="0" y="-1"/>
            <a:chExt cx="2390918" cy="1980002"/>
          </a:xfrm>
        </p:grpSpPr>
        <p:sp>
          <p:nvSpPr>
            <p:cNvPr id="14" name="Retângulo">
              <a:extLst>
                <a:ext uri="{FF2B5EF4-FFF2-40B4-BE49-F238E27FC236}">
                  <a16:creationId xmlns:a16="http://schemas.microsoft.com/office/drawing/2014/main" id="{0D014FC0-3098-0482-C897-23FEB2E000B3}"/>
                </a:ext>
              </a:extLst>
            </p:cNvPr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Aqui vai o texto ...">
              <a:extLst>
                <a:ext uri="{FF2B5EF4-FFF2-40B4-BE49-F238E27FC236}">
                  <a16:creationId xmlns:a16="http://schemas.microsoft.com/office/drawing/2014/main" id="{A9E22D88-85D5-0AE6-1979-19990E0B7E00}"/>
                </a:ext>
              </a:extLst>
            </p:cNvPr>
            <p:cNvSpPr txBox="1"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16" name="Retângulo 19">
            <a:extLst>
              <a:ext uri="{FF2B5EF4-FFF2-40B4-BE49-F238E27FC236}">
                <a16:creationId xmlns:a16="http://schemas.microsoft.com/office/drawing/2014/main" id="{0A2A4774-84EF-AA1B-5EA8-326BAE2D2F91}"/>
              </a:ext>
            </a:extLst>
          </p:cNvPr>
          <p:cNvGrpSpPr/>
          <p:nvPr/>
        </p:nvGrpSpPr>
        <p:grpSpPr>
          <a:xfrm>
            <a:off x="144000" y="4572000"/>
            <a:ext cx="2376004" cy="2052000"/>
            <a:chOff x="0" y="0"/>
            <a:chExt cx="2390918" cy="1260001"/>
          </a:xfrm>
        </p:grpSpPr>
        <p:sp>
          <p:nvSpPr>
            <p:cNvPr id="17" name="Retângulo">
              <a:extLst>
                <a:ext uri="{FF2B5EF4-FFF2-40B4-BE49-F238E27FC236}">
                  <a16:creationId xmlns:a16="http://schemas.microsoft.com/office/drawing/2014/main" id="{62ED3CF5-EF1E-1C28-9ACD-9EDC5C7E997C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Aqui vai o texto ...">
              <a:extLst>
                <a:ext uri="{FF2B5EF4-FFF2-40B4-BE49-F238E27FC236}">
                  <a16:creationId xmlns:a16="http://schemas.microsoft.com/office/drawing/2014/main" id="{F1CE8DC9-165B-C0C7-6AF3-E165F9789BEF}"/>
                </a:ext>
              </a:extLst>
            </p:cNvPr>
            <p:cNvSpPr txBox="1"/>
            <p:nvPr/>
          </p:nvSpPr>
          <p:spPr>
            <a:xfrm>
              <a:off x="0" y="0"/>
              <a:ext cx="2390918" cy="12377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Aqui vai o texto ...</a:t>
              </a:r>
            </a:p>
            <a:p>
              <a:endParaRPr dirty="0"/>
            </a:p>
          </p:txBody>
        </p:sp>
      </p:grpSp>
      <p:grpSp>
        <p:nvGrpSpPr>
          <p:cNvPr id="19" name="Retângulo 9">
            <a:extLst>
              <a:ext uri="{FF2B5EF4-FFF2-40B4-BE49-F238E27FC236}">
                <a16:creationId xmlns:a16="http://schemas.microsoft.com/office/drawing/2014/main" id="{5B84AB3E-F6AE-56A4-85BE-47C31A9D489C}"/>
              </a:ext>
            </a:extLst>
          </p:cNvPr>
          <p:cNvGrpSpPr/>
          <p:nvPr/>
        </p:nvGrpSpPr>
        <p:grpSpPr>
          <a:xfrm>
            <a:off x="2628000" y="2232000"/>
            <a:ext cx="2376001" cy="2052002"/>
            <a:chOff x="0" y="-1"/>
            <a:chExt cx="2390918" cy="1980002"/>
          </a:xfrm>
        </p:grpSpPr>
        <p:sp>
          <p:nvSpPr>
            <p:cNvPr id="20" name="Retângulo">
              <a:extLst>
                <a:ext uri="{FF2B5EF4-FFF2-40B4-BE49-F238E27FC236}">
                  <a16:creationId xmlns:a16="http://schemas.microsoft.com/office/drawing/2014/main" id="{44698B24-4F99-1781-AB49-7CA9D5A47672}"/>
                </a:ext>
              </a:extLst>
            </p:cNvPr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Aqui vai o texto ...">
              <a:extLst>
                <a:ext uri="{FF2B5EF4-FFF2-40B4-BE49-F238E27FC236}">
                  <a16:creationId xmlns:a16="http://schemas.microsoft.com/office/drawing/2014/main" id="{C66658EF-34DD-0B7B-5BF9-95464E4763F2}"/>
                </a:ext>
              </a:extLst>
            </p:cNvPr>
            <p:cNvSpPr txBox="1"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/>
                <a:t>...</a:t>
              </a:r>
            </a:p>
          </p:txBody>
        </p:sp>
      </p:grpSp>
      <p:sp>
        <p:nvSpPr>
          <p:cNvPr id="22" name="Título do Trabalho:…">
            <a:extLst>
              <a:ext uri="{FF2B5EF4-FFF2-40B4-BE49-F238E27FC236}">
                <a16:creationId xmlns:a16="http://schemas.microsoft.com/office/drawing/2014/main" id="{7FD7D020-20BA-82F4-5A5E-4D368B95E2DF}"/>
              </a:ext>
            </a:extLst>
          </p:cNvPr>
          <p:cNvSpPr txBox="1"/>
          <p:nvPr/>
        </p:nvSpPr>
        <p:spPr>
          <a:xfrm>
            <a:off x="0" y="1080000"/>
            <a:ext cx="5148263" cy="97200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5610" tIns="15610" rIns="15610" bIns="1561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solidFill>
                  <a:srgbClr val="48535B"/>
                </a:solidFill>
              </a:rPr>
              <a:t>Título</a:t>
            </a:r>
            <a:r>
              <a:rPr sz="2000" dirty="0">
                <a:solidFill>
                  <a:srgbClr val="48535B"/>
                </a:solidFill>
              </a:rPr>
              <a:t> do </a:t>
            </a:r>
            <a:r>
              <a:rPr sz="2000" dirty="0" err="1">
                <a:solidFill>
                  <a:srgbClr val="48535B"/>
                </a:solidFill>
              </a:rPr>
              <a:t>Trabalho</a:t>
            </a:r>
            <a:endParaRPr sz="2000" dirty="0">
              <a:solidFill>
                <a:srgbClr val="48535B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Autor e </a:t>
            </a:r>
            <a:r>
              <a:rPr lang="pt-BR" sz="1200" dirty="0" err="1">
                <a:solidFill>
                  <a:srgbClr val="595959"/>
                </a:solidFill>
              </a:rPr>
              <a:t>co-Autores</a:t>
            </a:r>
            <a:endParaRPr lang="pt-BR" sz="1200" dirty="0">
              <a:solidFill>
                <a:srgbClr val="595959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Instituição</a:t>
            </a:r>
            <a:endParaRPr sz="1200" dirty="0">
              <a:solidFill>
                <a:srgbClr val="595959"/>
              </a:solidFill>
            </a:endParaRPr>
          </a:p>
        </p:txBody>
      </p:sp>
      <p:grpSp>
        <p:nvGrpSpPr>
          <p:cNvPr id="23" name="Retângulo 8">
            <a:extLst>
              <a:ext uri="{FF2B5EF4-FFF2-40B4-BE49-F238E27FC236}">
                <a16:creationId xmlns:a16="http://schemas.microsoft.com/office/drawing/2014/main" id="{F3128F82-9394-58A3-53C0-80BE579A2D70}"/>
              </a:ext>
            </a:extLst>
          </p:cNvPr>
          <p:cNvGrpSpPr/>
          <p:nvPr/>
        </p:nvGrpSpPr>
        <p:grpSpPr>
          <a:xfrm>
            <a:off x="144000" y="205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24" name="Retângulo">
              <a:extLst>
                <a:ext uri="{FF2B5EF4-FFF2-40B4-BE49-F238E27FC236}">
                  <a16:creationId xmlns:a16="http://schemas.microsoft.com/office/drawing/2014/main" id="{825082EE-C0BE-804E-5C1C-126F52617BC5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noFill/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5" name="INTRODUÇÃO">
              <a:extLst>
                <a:ext uri="{FF2B5EF4-FFF2-40B4-BE49-F238E27FC236}">
                  <a16:creationId xmlns:a16="http://schemas.microsoft.com/office/drawing/2014/main" id="{002E8BD6-D6E3-94B7-ABCA-63503D0226E5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INTRODUÇÃO</a:t>
              </a:r>
            </a:p>
          </p:txBody>
        </p:sp>
      </p:grpSp>
      <p:grpSp>
        <p:nvGrpSpPr>
          <p:cNvPr id="26" name="Retângulo 10">
            <a:extLst>
              <a:ext uri="{FF2B5EF4-FFF2-40B4-BE49-F238E27FC236}">
                <a16:creationId xmlns:a16="http://schemas.microsoft.com/office/drawing/2014/main" id="{67D99D11-E652-4897-86FC-2BC5D82554D9}"/>
              </a:ext>
            </a:extLst>
          </p:cNvPr>
          <p:cNvGrpSpPr/>
          <p:nvPr/>
        </p:nvGrpSpPr>
        <p:grpSpPr>
          <a:xfrm>
            <a:off x="2628000" y="205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27" name="Retângulo">
              <a:extLst>
                <a:ext uri="{FF2B5EF4-FFF2-40B4-BE49-F238E27FC236}">
                  <a16:creationId xmlns:a16="http://schemas.microsoft.com/office/drawing/2014/main" id="{0FCA5045-CAA2-49A1-0E20-F2058BC066BA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noFill/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8" name="FIGURAS, TABELAS E GRÁFICOS">
              <a:extLst>
                <a:ext uri="{FF2B5EF4-FFF2-40B4-BE49-F238E27FC236}">
                  <a16:creationId xmlns:a16="http://schemas.microsoft.com/office/drawing/2014/main" id="{1C53A70A-BB3F-8E12-BD4E-376BA0E839F9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DISCUSSÃO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Retângulo 18">
            <a:extLst>
              <a:ext uri="{FF2B5EF4-FFF2-40B4-BE49-F238E27FC236}">
                <a16:creationId xmlns:a16="http://schemas.microsoft.com/office/drawing/2014/main" id="{29592B0D-6D76-087A-B3DB-812DC11C249B}"/>
              </a:ext>
            </a:extLst>
          </p:cNvPr>
          <p:cNvGrpSpPr/>
          <p:nvPr/>
        </p:nvGrpSpPr>
        <p:grpSpPr>
          <a:xfrm>
            <a:off x="2628000" y="439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30" name="Retângulo">
              <a:extLst>
                <a:ext uri="{FF2B5EF4-FFF2-40B4-BE49-F238E27FC236}">
                  <a16:creationId xmlns:a16="http://schemas.microsoft.com/office/drawing/2014/main" id="{99257A71-8548-969F-4853-C5E7AB1F0551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noFill/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31" name="DISCUSSÃO:">
              <a:extLst>
                <a:ext uri="{FF2B5EF4-FFF2-40B4-BE49-F238E27FC236}">
                  <a16:creationId xmlns:a16="http://schemas.microsoft.com/office/drawing/2014/main" id="{9DDE4A36-8EB2-1051-BCDF-EE2ED3613220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CONCLUSÃO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Retângulo 20">
            <a:extLst>
              <a:ext uri="{FF2B5EF4-FFF2-40B4-BE49-F238E27FC236}">
                <a16:creationId xmlns:a16="http://schemas.microsoft.com/office/drawing/2014/main" id="{2C3EFAB6-C1B8-22E3-B8C5-C82D3425423D}"/>
              </a:ext>
            </a:extLst>
          </p:cNvPr>
          <p:cNvGrpSpPr/>
          <p:nvPr/>
        </p:nvGrpSpPr>
        <p:grpSpPr>
          <a:xfrm>
            <a:off x="2628000" y="6732000"/>
            <a:ext cx="2376001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33" name="Retângulo">
              <a:extLst>
                <a:ext uri="{FF2B5EF4-FFF2-40B4-BE49-F238E27FC236}">
                  <a16:creationId xmlns:a16="http://schemas.microsoft.com/office/drawing/2014/main" id="{F931F780-294B-3612-ED2C-27F0D80B4E92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34" name="REFERÊNCIAS BIBLIOGRÁFICAS">
              <a:extLst>
                <a:ext uri="{FF2B5EF4-FFF2-40B4-BE49-F238E27FC236}">
                  <a16:creationId xmlns:a16="http://schemas.microsoft.com/office/drawing/2014/main" id="{68BA5578-23C9-E910-859C-42184578F100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REFERÊNCIAS BIBLIOGRÁFICAS</a:t>
              </a:r>
            </a:p>
          </p:txBody>
        </p:sp>
      </p:grpSp>
      <p:grpSp>
        <p:nvGrpSpPr>
          <p:cNvPr id="35" name="Retângulo 8">
            <a:extLst>
              <a:ext uri="{FF2B5EF4-FFF2-40B4-BE49-F238E27FC236}">
                <a16:creationId xmlns:a16="http://schemas.microsoft.com/office/drawing/2014/main" id="{11741A40-8058-BAF2-6412-CB7F182402D6}"/>
              </a:ext>
            </a:extLst>
          </p:cNvPr>
          <p:cNvGrpSpPr/>
          <p:nvPr/>
        </p:nvGrpSpPr>
        <p:grpSpPr>
          <a:xfrm>
            <a:off x="144000" y="439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36" name="Retângulo">
              <a:extLst>
                <a:ext uri="{FF2B5EF4-FFF2-40B4-BE49-F238E27FC236}">
                  <a16:creationId xmlns:a16="http://schemas.microsoft.com/office/drawing/2014/main" id="{94B8A841-4CF9-EC19-C7CA-CDE97E159DC2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noFill/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37" name="INTRODUÇÃO">
              <a:extLst>
                <a:ext uri="{FF2B5EF4-FFF2-40B4-BE49-F238E27FC236}">
                  <a16:creationId xmlns:a16="http://schemas.microsoft.com/office/drawing/2014/main" id="{7237EECA-6388-0986-5CD8-C00A2F8389E9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RELATO DE CASO</a:t>
              </a:r>
            </a:p>
          </p:txBody>
        </p:sp>
      </p:grpSp>
      <p:sp>
        <p:nvSpPr>
          <p:cNvPr id="38" name="FIGURAS, TABELAS E GRÁFICOS">
            <a:extLst>
              <a:ext uri="{FF2B5EF4-FFF2-40B4-BE49-F238E27FC236}">
                <a16:creationId xmlns:a16="http://schemas.microsoft.com/office/drawing/2014/main" id="{91BD95C3-6707-4490-8398-0728D10E1695}"/>
              </a:ext>
            </a:extLst>
          </p:cNvPr>
          <p:cNvSpPr txBox="1"/>
          <p:nvPr/>
        </p:nvSpPr>
        <p:spPr>
          <a:xfrm>
            <a:off x="144000" y="6732000"/>
            <a:ext cx="2376001" cy="180001"/>
          </a:xfrm>
          <a:prstGeom prst="rect">
            <a:avLst/>
          </a:prstGeom>
          <a:solidFill>
            <a:srgbClr val="2062AF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4000" tIns="15610" rIns="15610" bIns="15610" numCol="1" anchor="ctr">
            <a:noAutofit/>
          </a:bodyPr>
          <a:lstStyle>
            <a:lvl1pPr>
              <a:defRPr sz="700" b="1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FIGURAS, TABELAS E GRÁFICOS</a:t>
            </a:r>
          </a:p>
        </p:txBody>
      </p:sp>
    </p:spTree>
    <p:extLst>
      <p:ext uri="{BB962C8B-B14F-4D97-AF65-F5344CB8AC3E}">
        <p14:creationId xmlns:p14="http://schemas.microsoft.com/office/powerpoint/2010/main" val="3067073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50</Words>
  <Application>Microsoft Office PowerPoint</Application>
  <PresentationFormat>Apresentação na tela (16:9)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paula kara jose</cp:lastModifiedBy>
  <cp:revision>21</cp:revision>
  <dcterms:created xsi:type="dcterms:W3CDTF">2024-01-09T13:58:08Z</dcterms:created>
  <dcterms:modified xsi:type="dcterms:W3CDTF">2025-03-07T16:22:52Z</dcterms:modified>
</cp:coreProperties>
</file>