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5143500" cy="91440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62A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164" y="48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3B1C5-97EE-424D-8AE6-0CADA4C39A0D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C21B6-9A4E-4C13-BC1B-1B6623284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753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5763" y="2840568"/>
            <a:ext cx="4371975" cy="196003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09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639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6301" y="5875867"/>
            <a:ext cx="4371975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06301" y="3875618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9310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7175" y="2133601"/>
            <a:ext cx="227171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614612" y="2133601"/>
            <a:ext cx="227171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014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5" y="2046817"/>
            <a:ext cx="227260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57175" y="2899833"/>
            <a:ext cx="227260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612827" y="2046817"/>
            <a:ext cx="227349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612827" y="2899833"/>
            <a:ext cx="227349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2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324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67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175" y="364067"/>
            <a:ext cx="16921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10966" y="364067"/>
            <a:ext cx="2875359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7175" y="1913467"/>
            <a:ext cx="1692176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5481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28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6005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29037" y="366185"/>
            <a:ext cx="1157288" cy="780203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7175" y="366185"/>
            <a:ext cx="3386138" cy="780203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68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5" y="2133601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21BFB-67ED-4A23-9D37-EAD255324F57}" type="datetimeFigureOut">
              <a:rPr lang="pt-BR" smtClean="0"/>
              <a:t>07/03/2025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0C279-9013-4432-9609-5078629E09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98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do Trabalho:…">
            <a:extLst>
              <a:ext uri="{FF2B5EF4-FFF2-40B4-BE49-F238E27FC236}">
                <a16:creationId xmlns:a16="http://schemas.microsoft.com/office/drawing/2014/main" id="{85D144B4-6642-29F7-EF48-6C74F20208E4}"/>
              </a:ext>
            </a:extLst>
          </p:cNvPr>
          <p:cNvSpPr txBox="1"/>
          <p:nvPr/>
        </p:nvSpPr>
        <p:spPr>
          <a:xfrm>
            <a:off x="0" y="1079999"/>
            <a:ext cx="5148263" cy="972000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5610" tIns="15610" rIns="15610" bIns="1561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>
                <a:solidFill>
                  <a:srgbClr val="48535B"/>
                </a:solidFill>
              </a:rPr>
              <a:t>Título</a:t>
            </a:r>
            <a:r>
              <a:rPr sz="2000" dirty="0">
                <a:solidFill>
                  <a:srgbClr val="48535B"/>
                </a:solidFill>
              </a:rPr>
              <a:t> do </a:t>
            </a:r>
            <a:r>
              <a:rPr sz="2000" dirty="0" err="1">
                <a:solidFill>
                  <a:srgbClr val="48535B"/>
                </a:solidFill>
              </a:rPr>
              <a:t>Trabalho</a:t>
            </a:r>
            <a:endParaRPr sz="2000" dirty="0">
              <a:solidFill>
                <a:srgbClr val="48535B"/>
              </a:solidFill>
            </a:endParaRPr>
          </a:p>
          <a:p>
            <a:pPr algn="ctr">
              <a:defRPr sz="800" b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t-BR" sz="1200" dirty="0">
                <a:solidFill>
                  <a:srgbClr val="595959"/>
                </a:solidFill>
              </a:rPr>
              <a:t>Autor e </a:t>
            </a:r>
            <a:r>
              <a:rPr lang="pt-BR" sz="1200" dirty="0" err="1">
                <a:solidFill>
                  <a:srgbClr val="595959"/>
                </a:solidFill>
              </a:rPr>
              <a:t>co-Autores</a:t>
            </a:r>
            <a:endParaRPr lang="pt-BR" sz="1200" dirty="0">
              <a:solidFill>
                <a:srgbClr val="595959"/>
              </a:solidFill>
            </a:endParaRPr>
          </a:p>
          <a:p>
            <a:pPr algn="ctr">
              <a:defRPr sz="800" b="1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t-BR" sz="1200" dirty="0">
                <a:solidFill>
                  <a:srgbClr val="595959"/>
                </a:solidFill>
              </a:rPr>
              <a:t>Instituição</a:t>
            </a:r>
            <a:endParaRPr sz="1200" dirty="0">
              <a:solidFill>
                <a:srgbClr val="595959"/>
              </a:solidFill>
            </a:endParaRPr>
          </a:p>
        </p:txBody>
      </p:sp>
      <p:grpSp>
        <p:nvGrpSpPr>
          <p:cNvPr id="5" name="Retângulo 8">
            <a:extLst>
              <a:ext uri="{FF2B5EF4-FFF2-40B4-BE49-F238E27FC236}">
                <a16:creationId xmlns:a16="http://schemas.microsoft.com/office/drawing/2014/main" id="{15EE1689-32F3-FFA3-16A5-7AD199297796}"/>
              </a:ext>
            </a:extLst>
          </p:cNvPr>
          <p:cNvGrpSpPr/>
          <p:nvPr/>
        </p:nvGrpSpPr>
        <p:grpSpPr>
          <a:xfrm>
            <a:off x="144000" y="2052000"/>
            <a:ext cx="2376000" cy="180000"/>
            <a:chOff x="0" y="0"/>
            <a:chExt cx="2390917" cy="224299"/>
          </a:xfrm>
          <a:solidFill>
            <a:srgbClr val="2062AF"/>
          </a:solidFill>
        </p:grpSpPr>
        <p:sp>
          <p:nvSpPr>
            <p:cNvPr id="6" name="Retângulo">
              <a:extLst>
                <a:ext uri="{FF2B5EF4-FFF2-40B4-BE49-F238E27FC236}">
                  <a16:creationId xmlns:a16="http://schemas.microsoft.com/office/drawing/2014/main" id="{298B3209-A7E3-4F5A-5844-B08AF684010E}"/>
                </a:ext>
              </a:extLst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gradFill flip="none" rotWithShape="1">
                <a:gsLst>
                  <a:gs pos="0">
                    <a:schemeClr val="accent6">
                      <a:lumMod val="5000"/>
                      <a:lumOff val="95000"/>
                    </a:schemeClr>
                  </a:gs>
                  <a:gs pos="74000">
                    <a:schemeClr val="accent6">
                      <a:lumMod val="45000"/>
                      <a:lumOff val="55000"/>
                    </a:schemeClr>
                  </a:gs>
                  <a:gs pos="83000">
                    <a:schemeClr val="accent6">
                      <a:lumMod val="45000"/>
                      <a:lumOff val="55000"/>
                    </a:schemeClr>
                  </a:gs>
                  <a:gs pos="100000">
                    <a:schemeClr val="accent6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7" name="INTRODUÇÃO">
              <a:extLst>
                <a:ext uri="{FF2B5EF4-FFF2-40B4-BE49-F238E27FC236}">
                  <a16:creationId xmlns:a16="http://schemas.microsoft.com/office/drawing/2014/main" id="{49352A60-1E1D-B90D-8A45-10406903B7C1}"/>
                </a:ext>
              </a:extLst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solidFill>
                <a:schemeClr val="accent1"/>
              </a:solidFill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INTRODUÇÃO</a:t>
              </a:r>
            </a:p>
          </p:txBody>
        </p:sp>
      </p:grpSp>
      <p:grpSp>
        <p:nvGrpSpPr>
          <p:cNvPr id="8" name="Retângulo 9">
            <a:extLst>
              <a:ext uri="{FF2B5EF4-FFF2-40B4-BE49-F238E27FC236}">
                <a16:creationId xmlns:a16="http://schemas.microsoft.com/office/drawing/2014/main" id="{285A2334-4C18-B324-9426-7D508F6A3CFF}"/>
              </a:ext>
            </a:extLst>
          </p:cNvPr>
          <p:cNvGrpSpPr/>
          <p:nvPr/>
        </p:nvGrpSpPr>
        <p:grpSpPr>
          <a:xfrm>
            <a:off x="144000" y="2231999"/>
            <a:ext cx="2376000" cy="1468800"/>
            <a:chOff x="0" y="0"/>
            <a:chExt cx="2390917" cy="1980000"/>
          </a:xfrm>
        </p:grpSpPr>
        <p:sp>
          <p:nvSpPr>
            <p:cNvPr id="9" name="Retângulo">
              <a:extLst>
                <a:ext uri="{FF2B5EF4-FFF2-40B4-BE49-F238E27FC236}">
                  <a16:creationId xmlns:a16="http://schemas.microsoft.com/office/drawing/2014/main" id="{082AECD4-1C54-83AF-2E57-FFA4A42601F0}"/>
                </a:ext>
              </a:extLst>
            </p:cNvPr>
            <p:cNvSpPr/>
            <p:nvPr/>
          </p:nvSpPr>
          <p:spPr>
            <a:xfrm>
              <a:off x="0" y="-1"/>
              <a:ext cx="2390918" cy="198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Aqui vai o texto ...">
              <a:extLst>
                <a:ext uri="{FF2B5EF4-FFF2-40B4-BE49-F238E27FC236}">
                  <a16:creationId xmlns:a16="http://schemas.microsoft.com/office/drawing/2014/main" id="{875D8637-CA46-1C31-EA74-13E7C7238254}"/>
                </a:ext>
              </a:extLst>
            </p:cNvPr>
            <p:cNvSpPr txBox="1"/>
            <p:nvPr/>
          </p:nvSpPr>
          <p:spPr>
            <a:xfrm>
              <a:off x="0" y="-1"/>
              <a:ext cx="2390918" cy="26737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</p:grpSp>
      <p:grpSp>
        <p:nvGrpSpPr>
          <p:cNvPr id="11" name="Retângulo 10">
            <a:extLst>
              <a:ext uri="{FF2B5EF4-FFF2-40B4-BE49-F238E27FC236}">
                <a16:creationId xmlns:a16="http://schemas.microsoft.com/office/drawing/2014/main" id="{177E03D0-AC6A-5169-16F4-CB36208046B9}"/>
              </a:ext>
            </a:extLst>
          </p:cNvPr>
          <p:cNvGrpSpPr/>
          <p:nvPr/>
        </p:nvGrpSpPr>
        <p:grpSpPr>
          <a:xfrm>
            <a:off x="2628000" y="2052000"/>
            <a:ext cx="2376000" cy="180000"/>
            <a:chOff x="0" y="0"/>
            <a:chExt cx="2390917" cy="224299"/>
          </a:xfrm>
          <a:solidFill>
            <a:srgbClr val="2062AF"/>
          </a:solidFill>
        </p:grpSpPr>
        <p:sp>
          <p:nvSpPr>
            <p:cNvPr id="12" name="Retângulo">
              <a:extLst>
                <a:ext uri="{FF2B5EF4-FFF2-40B4-BE49-F238E27FC236}">
                  <a16:creationId xmlns:a16="http://schemas.microsoft.com/office/drawing/2014/main" id="{0C68FC79-F294-C6E5-6258-0B82C46A7AF3}"/>
                </a:ext>
              </a:extLst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3" name="FIGURAS, TABELAS E GRÁFICOS">
              <a:extLst>
                <a:ext uri="{FF2B5EF4-FFF2-40B4-BE49-F238E27FC236}">
                  <a16:creationId xmlns:a16="http://schemas.microsoft.com/office/drawing/2014/main" id="{AC1EC4D0-AD11-DBCE-B477-82E9001A1551}"/>
                </a:ext>
              </a:extLst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>
                  <a:solidFill>
                    <a:schemeClr val="bg1"/>
                  </a:solidFill>
                </a:rPr>
                <a:t>FIGURAS, TABELAS E GRÁFICOS</a:t>
              </a:r>
            </a:p>
          </p:txBody>
        </p:sp>
      </p:grpSp>
      <p:grpSp>
        <p:nvGrpSpPr>
          <p:cNvPr id="14" name="Retângulo 11">
            <a:extLst>
              <a:ext uri="{FF2B5EF4-FFF2-40B4-BE49-F238E27FC236}">
                <a16:creationId xmlns:a16="http://schemas.microsoft.com/office/drawing/2014/main" id="{158A0004-8616-AA17-7FC7-31A028A736BA}"/>
              </a:ext>
            </a:extLst>
          </p:cNvPr>
          <p:cNvGrpSpPr/>
          <p:nvPr/>
        </p:nvGrpSpPr>
        <p:grpSpPr>
          <a:xfrm>
            <a:off x="2628000" y="2232000"/>
            <a:ext cx="2376000" cy="3222000"/>
            <a:chOff x="0" y="0"/>
            <a:chExt cx="2390917" cy="3240000"/>
          </a:xfrm>
        </p:grpSpPr>
        <p:sp>
          <p:nvSpPr>
            <p:cNvPr id="15" name="Retângulo">
              <a:extLst>
                <a:ext uri="{FF2B5EF4-FFF2-40B4-BE49-F238E27FC236}">
                  <a16:creationId xmlns:a16="http://schemas.microsoft.com/office/drawing/2014/main" id="{88DA24D9-9B89-CB14-0926-291ACAAE2079}"/>
                </a:ext>
              </a:extLst>
            </p:cNvPr>
            <p:cNvSpPr/>
            <p:nvPr/>
          </p:nvSpPr>
          <p:spPr>
            <a:xfrm>
              <a:off x="0" y="-1"/>
              <a:ext cx="2390918" cy="324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Aqui vai o texto ...">
              <a:extLst>
                <a:ext uri="{FF2B5EF4-FFF2-40B4-BE49-F238E27FC236}">
                  <a16:creationId xmlns:a16="http://schemas.microsoft.com/office/drawing/2014/main" id="{08F532E3-A7FB-5D8D-DF3E-F9D89B5EBB2A}"/>
                </a:ext>
              </a:extLst>
            </p:cNvPr>
            <p:cNvSpPr txBox="1"/>
            <p:nvPr/>
          </p:nvSpPr>
          <p:spPr>
            <a:xfrm>
              <a:off x="0" y="-1"/>
              <a:ext cx="2390918" cy="23489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17" name="Retângulo 17">
            <a:extLst>
              <a:ext uri="{FF2B5EF4-FFF2-40B4-BE49-F238E27FC236}">
                <a16:creationId xmlns:a16="http://schemas.microsoft.com/office/drawing/2014/main" id="{43EB20AB-9CB5-7022-CE32-769F7C74521E}"/>
              </a:ext>
            </a:extLst>
          </p:cNvPr>
          <p:cNvGrpSpPr/>
          <p:nvPr/>
        </p:nvGrpSpPr>
        <p:grpSpPr>
          <a:xfrm>
            <a:off x="144000" y="3988799"/>
            <a:ext cx="2376001" cy="1468801"/>
            <a:chOff x="0" y="-3"/>
            <a:chExt cx="2390918" cy="4085775"/>
          </a:xfrm>
        </p:grpSpPr>
        <p:sp>
          <p:nvSpPr>
            <p:cNvPr id="18" name="Retângulo">
              <a:extLst>
                <a:ext uri="{FF2B5EF4-FFF2-40B4-BE49-F238E27FC236}">
                  <a16:creationId xmlns:a16="http://schemas.microsoft.com/office/drawing/2014/main" id="{104B3F6A-F5BF-FAB4-D8A9-F47B8F372544}"/>
                </a:ext>
              </a:extLst>
            </p:cNvPr>
            <p:cNvSpPr/>
            <p:nvPr/>
          </p:nvSpPr>
          <p:spPr>
            <a:xfrm>
              <a:off x="0" y="0"/>
              <a:ext cx="2390918" cy="408577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Aqui vai o texto ...">
              <a:extLst>
                <a:ext uri="{FF2B5EF4-FFF2-40B4-BE49-F238E27FC236}">
                  <a16:creationId xmlns:a16="http://schemas.microsoft.com/office/drawing/2014/main" id="{F4D9F8A1-7D6B-6B31-615A-05F30ADFA1C0}"/>
                </a:ext>
              </a:extLst>
            </p:cNvPr>
            <p:cNvSpPr txBox="1"/>
            <p:nvPr/>
          </p:nvSpPr>
          <p:spPr>
            <a:xfrm>
              <a:off x="0" y="-3"/>
              <a:ext cx="2390918" cy="406513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20" name="Retângulo 18">
            <a:extLst>
              <a:ext uri="{FF2B5EF4-FFF2-40B4-BE49-F238E27FC236}">
                <a16:creationId xmlns:a16="http://schemas.microsoft.com/office/drawing/2014/main" id="{B322E88D-194A-DD37-763F-5E4DC1905191}"/>
              </a:ext>
            </a:extLst>
          </p:cNvPr>
          <p:cNvGrpSpPr/>
          <p:nvPr/>
        </p:nvGrpSpPr>
        <p:grpSpPr>
          <a:xfrm>
            <a:off x="2628000" y="5562000"/>
            <a:ext cx="2376000" cy="180000"/>
            <a:chOff x="0" y="0"/>
            <a:chExt cx="2390917" cy="224299"/>
          </a:xfrm>
          <a:solidFill>
            <a:srgbClr val="2062AF"/>
          </a:solidFill>
        </p:grpSpPr>
        <p:sp>
          <p:nvSpPr>
            <p:cNvPr id="21" name="Retângulo">
              <a:extLst>
                <a:ext uri="{FF2B5EF4-FFF2-40B4-BE49-F238E27FC236}">
                  <a16:creationId xmlns:a16="http://schemas.microsoft.com/office/drawing/2014/main" id="{59F0B399-661D-D35C-8612-63C8ED16A9E5}"/>
                </a:ext>
              </a:extLst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 anchorCtr="0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2" name="DISCUSSÃO:">
              <a:extLst>
                <a:ext uri="{FF2B5EF4-FFF2-40B4-BE49-F238E27FC236}">
                  <a16:creationId xmlns:a16="http://schemas.microsoft.com/office/drawing/2014/main" id="{40C9DEA4-0CD9-7776-4CD5-7EA71BC0E9E2}"/>
                </a:ext>
              </a:extLst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15610" rIns="15610" bIns="15610" numCol="1" anchor="ctr" anchorCtr="0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CONCLU</a:t>
              </a:r>
              <a:r>
                <a:rPr dirty="0">
                  <a:solidFill>
                    <a:schemeClr val="bg1"/>
                  </a:solidFill>
                </a:rPr>
                <a:t>SÃO</a:t>
              </a:r>
            </a:p>
          </p:txBody>
        </p:sp>
      </p:grpSp>
      <p:grpSp>
        <p:nvGrpSpPr>
          <p:cNvPr id="23" name="Retângulo 19">
            <a:extLst>
              <a:ext uri="{FF2B5EF4-FFF2-40B4-BE49-F238E27FC236}">
                <a16:creationId xmlns:a16="http://schemas.microsoft.com/office/drawing/2014/main" id="{A6521652-D1DA-E263-8987-F8E6FBCF5703}"/>
              </a:ext>
            </a:extLst>
          </p:cNvPr>
          <p:cNvGrpSpPr/>
          <p:nvPr/>
        </p:nvGrpSpPr>
        <p:grpSpPr>
          <a:xfrm>
            <a:off x="2628000" y="5741999"/>
            <a:ext cx="2376000" cy="1468800"/>
            <a:chOff x="0" y="0"/>
            <a:chExt cx="2390917" cy="1260000"/>
          </a:xfrm>
        </p:grpSpPr>
        <p:sp>
          <p:nvSpPr>
            <p:cNvPr id="24" name="Retângulo">
              <a:extLst>
                <a:ext uri="{FF2B5EF4-FFF2-40B4-BE49-F238E27FC236}">
                  <a16:creationId xmlns:a16="http://schemas.microsoft.com/office/drawing/2014/main" id="{CB31F6FB-1787-BE7E-7845-FFF430BDA29D}"/>
                </a:ext>
              </a:extLst>
            </p:cNvPr>
            <p:cNvSpPr/>
            <p:nvPr/>
          </p:nvSpPr>
          <p:spPr>
            <a:xfrm>
              <a:off x="0" y="0"/>
              <a:ext cx="2390918" cy="126000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Aqui vai o texto ...">
              <a:extLst>
                <a:ext uri="{FF2B5EF4-FFF2-40B4-BE49-F238E27FC236}">
                  <a16:creationId xmlns:a16="http://schemas.microsoft.com/office/drawing/2014/main" id="{BE0A2CF9-10E7-6BC1-628A-DCB83C9CBFA5}"/>
                </a:ext>
              </a:extLst>
            </p:cNvPr>
            <p:cNvSpPr txBox="1"/>
            <p:nvPr/>
          </p:nvSpPr>
          <p:spPr>
            <a:xfrm>
              <a:off x="0" y="0"/>
              <a:ext cx="2390918" cy="24386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26" name="Retângulo 20">
            <a:extLst>
              <a:ext uri="{FF2B5EF4-FFF2-40B4-BE49-F238E27FC236}">
                <a16:creationId xmlns:a16="http://schemas.microsoft.com/office/drawing/2014/main" id="{988CCC2E-BCA4-AA5A-218A-26381806BACE}"/>
              </a:ext>
            </a:extLst>
          </p:cNvPr>
          <p:cNvGrpSpPr/>
          <p:nvPr/>
        </p:nvGrpSpPr>
        <p:grpSpPr>
          <a:xfrm>
            <a:off x="2628000" y="7318800"/>
            <a:ext cx="2376001" cy="180000"/>
            <a:chOff x="0" y="0"/>
            <a:chExt cx="2390917" cy="224299"/>
          </a:xfrm>
          <a:solidFill>
            <a:srgbClr val="2062AF"/>
          </a:solidFill>
        </p:grpSpPr>
        <p:sp>
          <p:nvSpPr>
            <p:cNvPr id="27" name="Retângulo">
              <a:extLst>
                <a:ext uri="{FF2B5EF4-FFF2-40B4-BE49-F238E27FC236}">
                  <a16:creationId xmlns:a16="http://schemas.microsoft.com/office/drawing/2014/main" id="{B391649C-FBE2-DB4F-9C57-273028545C9A}"/>
                </a:ext>
              </a:extLst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8" name="REFERÊNCIAS BIBLIOGRÁFICAS">
              <a:extLst>
                <a:ext uri="{FF2B5EF4-FFF2-40B4-BE49-F238E27FC236}">
                  <a16:creationId xmlns:a16="http://schemas.microsoft.com/office/drawing/2014/main" id="{7EE60502-F343-6BB2-62AF-2663B23116E3}"/>
                </a:ext>
              </a:extLst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>
                  <a:solidFill>
                    <a:schemeClr val="bg1"/>
                  </a:solidFill>
                </a:rPr>
                <a:t>REFERÊNCIAS BIBLIOGRÁFICAS</a:t>
              </a:r>
            </a:p>
          </p:txBody>
        </p:sp>
      </p:grpSp>
      <p:grpSp>
        <p:nvGrpSpPr>
          <p:cNvPr id="29" name="Retângulo 21">
            <a:extLst>
              <a:ext uri="{FF2B5EF4-FFF2-40B4-BE49-F238E27FC236}">
                <a16:creationId xmlns:a16="http://schemas.microsoft.com/office/drawing/2014/main" id="{D1BA2F5B-E8BF-7468-22D0-D281197F3535}"/>
              </a:ext>
            </a:extLst>
          </p:cNvPr>
          <p:cNvGrpSpPr/>
          <p:nvPr/>
        </p:nvGrpSpPr>
        <p:grpSpPr>
          <a:xfrm>
            <a:off x="2628000" y="7498800"/>
            <a:ext cx="2376001" cy="1468800"/>
            <a:chOff x="0" y="0"/>
            <a:chExt cx="2390917" cy="1260000"/>
          </a:xfrm>
        </p:grpSpPr>
        <p:sp>
          <p:nvSpPr>
            <p:cNvPr id="30" name="Retângulo">
              <a:extLst>
                <a:ext uri="{FF2B5EF4-FFF2-40B4-BE49-F238E27FC236}">
                  <a16:creationId xmlns:a16="http://schemas.microsoft.com/office/drawing/2014/main" id="{AD6A84B5-E1CE-0ACC-2175-5B4FF3E9CB5D}"/>
                </a:ext>
              </a:extLst>
            </p:cNvPr>
            <p:cNvSpPr/>
            <p:nvPr/>
          </p:nvSpPr>
          <p:spPr>
            <a:xfrm>
              <a:off x="0" y="-1"/>
              <a:ext cx="2390918" cy="126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Aqui vai o texto ...">
              <a:extLst>
                <a:ext uri="{FF2B5EF4-FFF2-40B4-BE49-F238E27FC236}">
                  <a16:creationId xmlns:a16="http://schemas.microsoft.com/office/drawing/2014/main" id="{E2256331-DB43-3932-260C-3C9869C810A2}"/>
                </a:ext>
              </a:extLst>
            </p:cNvPr>
            <p:cNvSpPr txBox="1"/>
            <p:nvPr/>
          </p:nvSpPr>
          <p:spPr>
            <a:xfrm>
              <a:off x="0" y="-1"/>
              <a:ext cx="2390918" cy="25033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32" name="Retângulo 18">
            <a:extLst>
              <a:ext uri="{FF2B5EF4-FFF2-40B4-BE49-F238E27FC236}">
                <a16:creationId xmlns:a16="http://schemas.microsoft.com/office/drawing/2014/main" id="{D8FD1488-D183-6679-CC6F-CB4D877D5307}"/>
              </a:ext>
            </a:extLst>
          </p:cNvPr>
          <p:cNvGrpSpPr/>
          <p:nvPr/>
        </p:nvGrpSpPr>
        <p:grpSpPr>
          <a:xfrm>
            <a:off x="144000" y="5562000"/>
            <a:ext cx="2376000" cy="180000"/>
            <a:chOff x="0" y="0"/>
            <a:chExt cx="2390917" cy="224299"/>
          </a:xfrm>
          <a:solidFill>
            <a:srgbClr val="2062AF"/>
          </a:solidFill>
        </p:grpSpPr>
        <p:sp>
          <p:nvSpPr>
            <p:cNvPr id="33" name="Retângulo">
              <a:extLst>
                <a:ext uri="{FF2B5EF4-FFF2-40B4-BE49-F238E27FC236}">
                  <a16:creationId xmlns:a16="http://schemas.microsoft.com/office/drawing/2014/main" id="{46A9CE78-6EB4-FA3A-10BA-1483C2E99787}"/>
                </a:ext>
              </a:extLst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 anchorCtr="0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34" name="DISCUSSÃO:">
              <a:extLst>
                <a:ext uri="{FF2B5EF4-FFF2-40B4-BE49-F238E27FC236}">
                  <a16:creationId xmlns:a16="http://schemas.microsoft.com/office/drawing/2014/main" id="{1605672C-D0E6-2D7B-C94D-A38DE5A92599}"/>
                </a:ext>
              </a:extLst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15610" rIns="15610" bIns="15610" numCol="1" anchor="ctr" anchorCtr="0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RESULTADOS</a:t>
              </a:r>
              <a:endParaRPr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Retângulo 19">
            <a:extLst>
              <a:ext uri="{FF2B5EF4-FFF2-40B4-BE49-F238E27FC236}">
                <a16:creationId xmlns:a16="http://schemas.microsoft.com/office/drawing/2014/main" id="{48F6BE9D-FAC5-5067-65C9-42CAB89B6650}"/>
              </a:ext>
            </a:extLst>
          </p:cNvPr>
          <p:cNvGrpSpPr/>
          <p:nvPr/>
        </p:nvGrpSpPr>
        <p:grpSpPr>
          <a:xfrm>
            <a:off x="144000" y="5742000"/>
            <a:ext cx="2376000" cy="1468800"/>
            <a:chOff x="0" y="0"/>
            <a:chExt cx="2390917" cy="1260000"/>
          </a:xfrm>
        </p:grpSpPr>
        <p:sp>
          <p:nvSpPr>
            <p:cNvPr id="36" name="Retângulo">
              <a:extLst>
                <a:ext uri="{FF2B5EF4-FFF2-40B4-BE49-F238E27FC236}">
                  <a16:creationId xmlns:a16="http://schemas.microsoft.com/office/drawing/2014/main" id="{9C551D8A-CF17-DF93-2E06-5D43E57CD1C1}"/>
                </a:ext>
              </a:extLst>
            </p:cNvPr>
            <p:cNvSpPr/>
            <p:nvPr/>
          </p:nvSpPr>
          <p:spPr>
            <a:xfrm>
              <a:off x="0" y="0"/>
              <a:ext cx="2390918" cy="126000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Aqui vai o texto ...">
              <a:extLst>
                <a:ext uri="{FF2B5EF4-FFF2-40B4-BE49-F238E27FC236}">
                  <a16:creationId xmlns:a16="http://schemas.microsoft.com/office/drawing/2014/main" id="{6650AF05-11FF-487E-747E-8D31221090D4}"/>
                </a:ext>
              </a:extLst>
            </p:cNvPr>
            <p:cNvSpPr txBox="1"/>
            <p:nvPr/>
          </p:nvSpPr>
          <p:spPr>
            <a:xfrm>
              <a:off x="0" y="0"/>
              <a:ext cx="2390918" cy="24386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38" name="Retângulo 20">
            <a:extLst>
              <a:ext uri="{FF2B5EF4-FFF2-40B4-BE49-F238E27FC236}">
                <a16:creationId xmlns:a16="http://schemas.microsoft.com/office/drawing/2014/main" id="{CF60B225-DB78-4620-3EB0-FA2C81525A83}"/>
              </a:ext>
            </a:extLst>
          </p:cNvPr>
          <p:cNvGrpSpPr/>
          <p:nvPr/>
        </p:nvGrpSpPr>
        <p:grpSpPr>
          <a:xfrm>
            <a:off x="144000" y="7318800"/>
            <a:ext cx="2376001" cy="180000"/>
            <a:chOff x="0" y="0"/>
            <a:chExt cx="2390917" cy="224299"/>
          </a:xfrm>
          <a:solidFill>
            <a:srgbClr val="2062AF"/>
          </a:solidFill>
        </p:grpSpPr>
        <p:sp>
          <p:nvSpPr>
            <p:cNvPr id="39" name="Retângulo">
              <a:extLst>
                <a:ext uri="{FF2B5EF4-FFF2-40B4-BE49-F238E27FC236}">
                  <a16:creationId xmlns:a16="http://schemas.microsoft.com/office/drawing/2014/main" id="{8BEFA9E1-F4F2-30DC-D41E-F0F976AF2732}"/>
                </a:ext>
              </a:extLst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0" name="REFERÊNCIAS BIBLIOGRÁFICAS">
              <a:extLst>
                <a:ext uri="{FF2B5EF4-FFF2-40B4-BE49-F238E27FC236}">
                  <a16:creationId xmlns:a16="http://schemas.microsoft.com/office/drawing/2014/main" id="{E380069E-EB1F-EC6C-C9F6-98733C0C05B0}"/>
                </a:ext>
              </a:extLst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15610" rIns="15610" bIns="15610" numCol="1" anchor="ctr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DISCUSSÃO</a:t>
              </a:r>
              <a:endParaRPr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Retângulo 21">
            <a:extLst>
              <a:ext uri="{FF2B5EF4-FFF2-40B4-BE49-F238E27FC236}">
                <a16:creationId xmlns:a16="http://schemas.microsoft.com/office/drawing/2014/main" id="{9BEBFFD7-9188-CF19-9351-7D509149CE55}"/>
              </a:ext>
            </a:extLst>
          </p:cNvPr>
          <p:cNvGrpSpPr/>
          <p:nvPr/>
        </p:nvGrpSpPr>
        <p:grpSpPr>
          <a:xfrm>
            <a:off x="144000" y="7498800"/>
            <a:ext cx="2376001" cy="1468800"/>
            <a:chOff x="0" y="0"/>
            <a:chExt cx="2390917" cy="1260000"/>
          </a:xfrm>
        </p:grpSpPr>
        <p:sp>
          <p:nvSpPr>
            <p:cNvPr id="42" name="Retângulo">
              <a:extLst>
                <a:ext uri="{FF2B5EF4-FFF2-40B4-BE49-F238E27FC236}">
                  <a16:creationId xmlns:a16="http://schemas.microsoft.com/office/drawing/2014/main" id="{84CCFED2-6AF6-511A-1877-C6715DD34DC9}"/>
                </a:ext>
              </a:extLst>
            </p:cNvPr>
            <p:cNvSpPr/>
            <p:nvPr/>
          </p:nvSpPr>
          <p:spPr>
            <a:xfrm>
              <a:off x="0" y="-1"/>
              <a:ext cx="2390918" cy="126000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54000" rIns="54000" bIns="54000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Aqui vai o texto ...">
              <a:extLst>
                <a:ext uri="{FF2B5EF4-FFF2-40B4-BE49-F238E27FC236}">
                  <a16:creationId xmlns:a16="http://schemas.microsoft.com/office/drawing/2014/main" id="{0B5C759C-2474-3E7A-D7CF-5D97F964CF34}"/>
                </a:ext>
              </a:extLst>
            </p:cNvPr>
            <p:cNvSpPr txBox="1"/>
            <p:nvPr/>
          </p:nvSpPr>
          <p:spPr>
            <a:xfrm>
              <a:off x="0" y="-1"/>
              <a:ext cx="2390918" cy="25033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54000" rIns="54000" bIns="54000" numCol="1" anchor="t">
              <a:noAutofit/>
            </a:bodyPr>
            <a:lstStyle>
              <a:lvl1pPr>
                <a:defRPr sz="600">
                  <a:solidFill>
                    <a:srgbClr val="40404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Aqui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texto</a:t>
              </a:r>
              <a:r>
                <a:rPr sz="800" dirty="0">
                  <a:latin typeface="Arial" panose="020B0604020202020204" pitchFamily="34" charset="0"/>
                  <a:cs typeface="Arial" panose="020B0604020202020204" pitchFamily="34" charset="0"/>
                </a:rPr>
                <a:t> ...</a:t>
              </a:r>
            </a:p>
          </p:txBody>
        </p:sp>
      </p:grpSp>
      <p:grpSp>
        <p:nvGrpSpPr>
          <p:cNvPr id="44" name="Retângulo 18">
            <a:extLst>
              <a:ext uri="{FF2B5EF4-FFF2-40B4-BE49-F238E27FC236}">
                <a16:creationId xmlns:a16="http://schemas.microsoft.com/office/drawing/2014/main" id="{978E5F67-8F50-B5BD-3AEC-516FD8A1392D}"/>
              </a:ext>
            </a:extLst>
          </p:cNvPr>
          <p:cNvGrpSpPr/>
          <p:nvPr/>
        </p:nvGrpSpPr>
        <p:grpSpPr>
          <a:xfrm>
            <a:off x="144001" y="3809445"/>
            <a:ext cx="2376000" cy="180000"/>
            <a:chOff x="0" y="0"/>
            <a:chExt cx="2390917" cy="224299"/>
          </a:xfrm>
          <a:solidFill>
            <a:srgbClr val="2062AF"/>
          </a:solidFill>
        </p:grpSpPr>
        <p:sp>
          <p:nvSpPr>
            <p:cNvPr id="45" name="Retângulo">
              <a:extLst>
                <a:ext uri="{FF2B5EF4-FFF2-40B4-BE49-F238E27FC236}">
                  <a16:creationId xmlns:a16="http://schemas.microsoft.com/office/drawing/2014/main" id="{4814F2E8-66DA-98E9-18C1-167172DBD59C}"/>
                </a:ext>
              </a:extLst>
            </p:cNvPr>
            <p:cNvSpPr/>
            <p:nvPr/>
          </p:nvSpPr>
          <p:spPr>
            <a:xfrm>
              <a:off x="0" y="17411"/>
              <a:ext cx="2390918" cy="189478"/>
            </a:xfrm>
            <a:prstGeom prst="rect">
              <a:avLst/>
            </a:prstGeom>
            <a:grpFill/>
            <a:ln w="317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54000" tIns="15610" rIns="15610" bIns="15610" numCol="1" anchor="ctr" anchorCtr="0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6" name="DISCUSSÃO:">
              <a:extLst>
                <a:ext uri="{FF2B5EF4-FFF2-40B4-BE49-F238E27FC236}">
                  <a16:creationId xmlns:a16="http://schemas.microsoft.com/office/drawing/2014/main" id="{A361617A-889F-575A-875E-0DC4AB954F3C}"/>
                </a:ext>
              </a:extLst>
            </p:cNvPr>
            <p:cNvSpPr txBox="1"/>
            <p:nvPr/>
          </p:nvSpPr>
          <p:spPr>
            <a:xfrm>
              <a:off x="0" y="0"/>
              <a:ext cx="2390918" cy="224300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4000" tIns="15610" rIns="15610" bIns="15610" numCol="1" anchor="ctr" anchorCtr="0">
              <a:noAutofit/>
            </a:bodyPr>
            <a:lstStyle>
              <a:lvl1pPr>
                <a:defRPr sz="700" b="1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pt-BR" dirty="0">
                  <a:solidFill>
                    <a:schemeClr val="bg1"/>
                  </a:solidFill>
                </a:rPr>
                <a:t>MATERIAL E MÉTODOS</a:t>
              </a:r>
            </a:p>
          </p:txBody>
        </p:sp>
      </p:grpSp>
      <p:pic>
        <p:nvPicPr>
          <p:cNvPr id="48" name="Imagem 47">
            <a:extLst>
              <a:ext uri="{FF2B5EF4-FFF2-40B4-BE49-F238E27FC236}">
                <a16:creationId xmlns:a16="http://schemas.microsoft.com/office/drawing/2014/main" id="{A7A5DBF8-ADD2-CBE5-ABD4-7920CA3003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474"/>
            <a:ext cx="5143500" cy="107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0870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57</Words>
  <Application>Microsoft Office PowerPoint</Application>
  <PresentationFormat>Apresentação na tela (16:9)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paula kara jose</cp:lastModifiedBy>
  <cp:revision>20</cp:revision>
  <dcterms:created xsi:type="dcterms:W3CDTF">2024-01-09T13:58:08Z</dcterms:created>
  <dcterms:modified xsi:type="dcterms:W3CDTF">2025-03-07T16:20:52Z</dcterms:modified>
</cp:coreProperties>
</file>