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693400" cy="7556500"/>
  <p:notesSz cx="10693400" cy="7556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0"/>
  </p:normalViewPr>
  <p:slideViewPr>
    <p:cSldViewPr>
      <p:cViewPr varScale="1">
        <p:scale>
          <a:sx n="109" d="100"/>
          <a:sy n="109" d="100"/>
        </p:scale>
        <p:origin x="1192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260"/>
            <a:ext cx="962406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713495"/>
              </p:ext>
            </p:extLst>
          </p:nvPr>
        </p:nvGraphicFramePr>
        <p:xfrm>
          <a:off x="632877" y="678597"/>
          <a:ext cx="9422129" cy="2927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6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77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3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950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4475">
                <a:tc gridSpan="6"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CONVERSA</a:t>
                      </a:r>
                      <a:r>
                        <a:rPr sz="13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3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BAR</a:t>
                      </a:r>
                      <a:r>
                        <a:rPr sz="13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3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QUINTA-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FEIRA</a:t>
                      </a:r>
                      <a:r>
                        <a:rPr sz="13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11</a:t>
                      </a:r>
                      <a:r>
                        <a:rPr sz="13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3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JULHO</a:t>
                      </a:r>
                      <a:r>
                        <a:rPr sz="13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3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2024</a:t>
                      </a:r>
                      <a:r>
                        <a:rPr sz="13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DAS</a:t>
                      </a:r>
                      <a:r>
                        <a:rPr sz="13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19H</a:t>
                      </a:r>
                      <a:r>
                        <a:rPr sz="13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ÀS</a:t>
                      </a:r>
                      <a:r>
                        <a:rPr sz="13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20H30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4531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850" b="1" spc="-10" dirty="0">
                          <a:latin typeface="Calibri"/>
                          <a:cs typeface="Calibri"/>
                        </a:rPr>
                        <a:t>LOCAL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E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850" b="1" spc="-10" dirty="0">
                          <a:latin typeface="Calibri"/>
                          <a:cs typeface="Calibri"/>
                        </a:rPr>
                        <a:t>Horário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E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850" b="1" dirty="0">
                          <a:latin typeface="Calibri"/>
                          <a:cs typeface="Calibri"/>
                        </a:rPr>
                        <a:t>Nº</a:t>
                      </a:r>
                      <a:r>
                        <a:rPr sz="8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8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b="1" spc="-10" dirty="0">
                          <a:latin typeface="Calibri"/>
                          <a:cs typeface="Calibri"/>
                        </a:rPr>
                        <a:t>RESUMO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E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850" b="1" spc="-20" dirty="0">
                          <a:latin typeface="Calibri"/>
                          <a:cs typeface="Calibri"/>
                        </a:rPr>
                        <a:t>Tema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E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850" b="1" spc="-10" dirty="0">
                          <a:latin typeface="Calibri"/>
                          <a:cs typeface="Calibri"/>
                        </a:rPr>
                        <a:t>Título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E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850" b="1" spc="-10" dirty="0">
                          <a:latin typeface="Calibri"/>
                          <a:cs typeface="Calibri"/>
                        </a:rPr>
                        <a:t>Autores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E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065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BAR</a:t>
                      </a:r>
                      <a:r>
                        <a:rPr sz="55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ELITE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(Boteco</a:t>
                      </a:r>
                      <a:r>
                        <a:rPr sz="55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55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Barbado)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19:00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latin typeface="Calibri"/>
                          <a:cs typeface="Calibri"/>
                        </a:rPr>
                        <a:t>6809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Saúde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1050" marR="52705" indent="-756285">
                        <a:lnSpc>
                          <a:spcPct val="107100"/>
                        </a:lnSpc>
                        <a:spcBef>
                          <a:spcPts val="110"/>
                        </a:spcBef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Óbito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mico-leão-da-cara-preta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([Leontopithecus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caissara])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Parque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Nacional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Superagui,</a:t>
                      </a:r>
                      <a:r>
                        <a:rPr sz="7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Paraná: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relato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caso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implicações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para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conservação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Catarina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Oliveira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Salvi,Vitória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Klinger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Teixeira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Silva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065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BAR</a:t>
                      </a:r>
                      <a:r>
                        <a:rPr sz="55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ELITE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(Boteco</a:t>
                      </a:r>
                      <a:r>
                        <a:rPr sz="55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55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Barbado)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19:30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latin typeface="Calibri"/>
                          <a:cs typeface="Calibri"/>
                        </a:rPr>
                        <a:t>6949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Saúde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6995" marR="174625" indent="-1203325">
                        <a:lnSpc>
                          <a:spcPct val="107100"/>
                        </a:lnSpc>
                        <a:spcBef>
                          <a:spcPts val="110"/>
                        </a:spcBef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Viroma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Fecal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Muriqui-do-Norte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(Brachyteles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hypoxanthus)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um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Fragmento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20" dirty="0">
                          <a:latin typeface="Calibri"/>
                          <a:cs typeface="Calibri"/>
                        </a:rPr>
                        <a:t>Mata</a:t>
                      </a:r>
                      <a:r>
                        <a:rPr sz="7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Atlântica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Minas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Gerais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Amanda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Lucas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Coimbra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065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BAR</a:t>
                      </a:r>
                      <a:r>
                        <a:rPr sz="55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ELITE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(Boteco</a:t>
                      </a:r>
                      <a:r>
                        <a:rPr sz="55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55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Barbado)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20:00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latin typeface="Calibri"/>
                          <a:cs typeface="Calibri"/>
                        </a:rPr>
                        <a:t>6996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Saúde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6995" marR="69850" indent="-1311275">
                        <a:lnSpc>
                          <a:spcPct val="107100"/>
                        </a:lnSpc>
                        <a:spcBef>
                          <a:spcPts val="110"/>
                        </a:spcBef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Malária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zoonótica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na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Mata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Atlântica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brasileira: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estudo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da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variabilidade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genética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gene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20" dirty="0">
                          <a:latin typeface="Calibri"/>
                          <a:cs typeface="Calibri"/>
                        </a:rPr>
                        <a:t>DARC</a:t>
                      </a:r>
                      <a:r>
                        <a:rPr sz="7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em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Primatas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Neotropicais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Aloma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Roberta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Costa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Silva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065">
                <a:tc>
                  <a:txBody>
                    <a:bodyPr/>
                    <a:lstStyle/>
                    <a:p>
                      <a:pPr marL="42100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BAR</a:t>
                      </a:r>
                      <a:r>
                        <a:rPr sz="55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55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OTÁVIO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  <a:p>
                      <a:pPr marL="3657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(Cantinho</a:t>
                      </a:r>
                      <a:r>
                        <a:rPr sz="550" b="1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550" b="1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Guigó)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19:00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latin typeface="Calibri"/>
                          <a:cs typeface="Calibri"/>
                        </a:rPr>
                        <a:t>6997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Saúde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7125" marR="98425" indent="-1059180">
                        <a:lnSpc>
                          <a:spcPct val="107100"/>
                        </a:lnSpc>
                        <a:spcBef>
                          <a:spcPts val="110"/>
                        </a:spcBef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Padronização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da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identificação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das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populações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células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em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primatas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neotropicais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da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20" dirty="0">
                          <a:latin typeface="Calibri"/>
                          <a:cs typeface="Calibri"/>
                        </a:rPr>
                        <a:t>Mata</a:t>
                      </a:r>
                      <a:r>
                        <a:rPr sz="7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Atlântica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expostos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[Plasmodium]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25" dirty="0">
                          <a:latin typeface="Calibri"/>
                          <a:cs typeface="Calibri"/>
                        </a:rPr>
                        <a:t>sp.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3810" algn="ctr">
                        <a:lnSpc>
                          <a:spcPct val="100000"/>
                        </a:lnSpc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Marina</a:t>
                      </a:r>
                      <a:r>
                        <a:rPr sz="7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Noetzold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065">
                <a:tc>
                  <a:txBody>
                    <a:bodyPr/>
                    <a:lstStyle/>
                    <a:p>
                      <a:pPr marL="42100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BAR</a:t>
                      </a:r>
                      <a:r>
                        <a:rPr sz="55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55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OTÁVIO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3657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(Cantinho</a:t>
                      </a:r>
                      <a:r>
                        <a:rPr sz="550" b="1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550" b="1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Guigó)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19:30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latin typeface="Calibri"/>
                          <a:cs typeface="Calibri"/>
                        </a:rPr>
                        <a:t>6886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6350" algn="ctr">
                        <a:lnSpc>
                          <a:spcPct val="100000"/>
                        </a:lnSpc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Manejo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Conservação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3560" marR="219075" indent="-346075">
                        <a:lnSpc>
                          <a:spcPct val="107100"/>
                        </a:lnSpc>
                        <a:spcBef>
                          <a:spcPts val="110"/>
                        </a:spcBef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Quais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os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possíveis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efeitos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da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extinção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bugios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ruivos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sobre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serviço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dispersão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2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sementes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em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fragmentos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florestais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sem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outros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grandes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dispersores?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Rogério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Grassetto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Teixeira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da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Cunha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065">
                <a:tc>
                  <a:txBody>
                    <a:bodyPr/>
                    <a:lstStyle/>
                    <a:p>
                      <a:pPr marL="42100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lang="pt-BR" sz="550" b="1" dirty="0">
                          <a:latin typeface="Calibri"/>
                          <a:cs typeface="Calibri"/>
                        </a:rPr>
                        <a:t>BAR</a:t>
                      </a:r>
                      <a:r>
                        <a:rPr lang="pt-BR" sz="55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pt-BR" sz="55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lang="pt-BR" sz="55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pt-BR" sz="550" b="1" spc="-10" dirty="0">
                          <a:latin typeface="Calibri"/>
                          <a:cs typeface="Calibri"/>
                        </a:rPr>
                        <a:t>OTÁVIO</a:t>
                      </a:r>
                      <a:endParaRPr lang="pt-BR" sz="550" dirty="0">
                        <a:latin typeface="Calibri"/>
                        <a:cs typeface="Calibri"/>
                      </a:endParaRPr>
                    </a:p>
                    <a:p>
                      <a:pPr marL="3657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pt-BR" sz="550" b="1" dirty="0">
                          <a:latin typeface="Calibri"/>
                          <a:cs typeface="Calibri"/>
                        </a:rPr>
                        <a:t>(Cantinho</a:t>
                      </a:r>
                      <a:r>
                        <a:rPr lang="pt-BR" sz="550" b="1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pt-BR" sz="55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lang="pt-BR" sz="550" b="1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pt-BR" sz="550" b="1" spc="-10" dirty="0">
                          <a:latin typeface="Calibri"/>
                          <a:cs typeface="Calibri"/>
                        </a:rPr>
                        <a:t>Guigó)</a:t>
                      </a:r>
                      <a:endParaRPr lang="pt-BR" sz="550" dirty="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lang="pt-BR" sz="700" dirty="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endParaRPr lang="pt-BR"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lang="pt-BR" sz="700" dirty="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70305" marR="118745" indent="-1080770">
                        <a:lnSpc>
                          <a:spcPct val="107100"/>
                        </a:lnSpc>
                        <a:spcBef>
                          <a:spcPts val="110"/>
                        </a:spcBef>
                      </a:pPr>
                      <a:endParaRPr lang="pt-BR" sz="700" dirty="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5775" marR="143510" indent="-367665">
                        <a:lnSpc>
                          <a:spcPct val="107100"/>
                        </a:lnSpc>
                        <a:spcBef>
                          <a:spcPts val="110"/>
                        </a:spcBef>
                      </a:pPr>
                      <a:endParaRPr lang="pt-BR" sz="700" dirty="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0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RED</a:t>
                      </a:r>
                      <a:r>
                        <a:rPr sz="550" b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ROCK</a:t>
                      </a:r>
                      <a:r>
                        <a:rPr sz="550" b="1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MUSIC</a:t>
                      </a:r>
                      <a:r>
                        <a:rPr sz="550" b="1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25" dirty="0">
                          <a:latin typeface="Calibri"/>
                          <a:cs typeface="Calibri"/>
                        </a:rPr>
                        <a:t>PUB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(Beco</a:t>
                      </a:r>
                      <a:r>
                        <a:rPr sz="55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55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Sagui)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19:00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latin typeface="Calibri"/>
                          <a:cs typeface="Calibri"/>
                        </a:rPr>
                        <a:t>6904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Comportamento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5940" marR="133350" indent="-425450">
                        <a:lnSpc>
                          <a:spcPct val="107100"/>
                        </a:lnSpc>
                        <a:spcBef>
                          <a:spcPts val="110"/>
                        </a:spcBef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Armadilhas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fotográficas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dossel: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dados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comportamentais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um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grupo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não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habituado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2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muriquis-do-sul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[Brachyteles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arachnoides]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em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Pindamonhangaba,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25" dirty="0">
                          <a:latin typeface="Calibri"/>
                          <a:cs typeface="Calibri"/>
                        </a:rPr>
                        <a:t>SP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Jean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Paulo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Soares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RED</a:t>
                      </a:r>
                      <a:r>
                        <a:rPr sz="550" b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ROCK</a:t>
                      </a:r>
                      <a:r>
                        <a:rPr sz="550" b="1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MUSIC</a:t>
                      </a:r>
                      <a:r>
                        <a:rPr sz="550" b="1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25" dirty="0">
                          <a:latin typeface="Calibri"/>
                          <a:cs typeface="Calibri"/>
                        </a:rPr>
                        <a:t>PUB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(Beco</a:t>
                      </a:r>
                      <a:r>
                        <a:rPr sz="55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55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Sagui)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19:30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latin typeface="Calibri"/>
                          <a:cs typeface="Calibri"/>
                        </a:rPr>
                        <a:t>6792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Ecologia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0590" marR="645160" indent="-273685">
                        <a:lnSpc>
                          <a:spcPct val="107100"/>
                        </a:lnSpc>
                        <a:spcBef>
                          <a:spcPts val="120"/>
                        </a:spcBef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LEVANTAMENTO</a:t>
                      </a:r>
                      <a:r>
                        <a:rPr sz="7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POPULACIONAL</a:t>
                      </a:r>
                      <a:r>
                        <a:rPr sz="7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7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IDENTIFICAÇÃO</a:t>
                      </a:r>
                      <a:r>
                        <a:rPr sz="7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INDIVÍDUAL</a:t>
                      </a:r>
                      <a:r>
                        <a:rPr sz="7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MACACOS-PREGO-PRETOS</a:t>
                      </a:r>
                      <a:r>
                        <a:rPr sz="7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URBANOS</a:t>
                      </a:r>
                      <a:r>
                        <a:rPr sz="7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[Sapajus</a:t>
                      </a:r>
                      <a:r>
                        <a:rPr sz="7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nigritus]</a:t>
                      </a:r>
                      <a:r>
                        <a:rPr sz="7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(GOLDFUSS,</a:t>
                      </a:r>
                      <a:r>
                        <a:rPr sz="7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1809)</a:t>
                      </a:r>
                      <a:r>
                        <a:rPr sz="7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(PRIMATES,</a:t>
                      </a:r>
                      <a:r>
                        <a:rPr sz="7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CEBIDAE).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Guilherme</a:t>
                      </a:r>
                      <a:r>
                        <a:rPr sz="7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Akira</a:t>
                      </a:r>
                      <a:r>
                        <a:rPr sz="7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Awane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0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RED</a:t>
                      </a:r>
                      <a:r>
                        <a:rPr sz="550" b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ROCK</a:t>
                      </a:r>
                      <a:r>
                        <a:rPr sz="550" b="1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MUSIC</a:t>
                      </a:r>
                      <a:r>
                        <a:rPr sz="550" b="1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25" dirty="0">
                          <a:latin typeface="Calibri"/>
                          <a:cs typeface="Calibri"/>
                        </a:rPr>
                        <a:t>PUB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550" b="1" dirty="0">
                          <a:latin typeface="Calibri"/>
                          <a:cs typeface="Calibri"/>
                        </a:rPr>
                        <a:t>(Beco</a:t>
                      </a:r>
                      <a:r>
                        <a:rPr sz="55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55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Sagui)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20:00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latin typeface="Calibri"/>
                          <a:cs typeface="Calibri"/>
                        </a:rPr>
                        <a:t>6892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6350" algn="ctr">
                        <a:lnSpc>
                          <a:spcPct val="100000"/>
                        </a:lnSpc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Manejo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Conservação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50" marR="275590" indent="-1016000">
                        <a:lnSpc>
                          <a:spcPct val="107100"/>
                        </a:lnSpc>
                        <a:spcBef>
                          <a:spcPts val="110"/>
                        </a:spcBef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Buscando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por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saguis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em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São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José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dos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Campos,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SP,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uma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cidade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localizada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na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área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2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distribuição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Callithrix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aurita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885" marR="146050" indent="-612775">
                        <a:lnSpc>
                          <a:spcPct val="107100"/>
                        </a:lnSpc>
                        <a:spcBef>
                          <a:spcPts val="110"/>
                        </a:spcBef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Fabiano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Rodrigues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Melo,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Milena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Nogueira</a:t>
                      </a:r>
                      <a:r>
                        <a:rPr sz="7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Carvalho</a:t>
                      </a:r>
                      <a:r>
                        <a:rPr sz="7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20" dirty="0">
                          <a:latin typeface="Calibri"/>
                          <a:cs typeface="Calibri"/>
                        </a:rPr>
                        <a:t>Dias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327</Words>
  <Application>Microsoft Macintosh PowerPoint</Application>
  <PresentationFormat>Personalizar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Calibri</vt:lpstr>
      <vt:lpstr>Times New Roman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CONVERSA NO BAR – QUINTA-FEIRA 11 DE JULHO DE 2024 DAS 19H ÀS 20H30</dc:title>
  <cp:lastModifiedBy>Gabriela Benites</cp:lastModifiedBy>
  <cp:revision>1</cp:revision>
  <dcterms:created xsi:type="dcterms:W3CDTF">2024-07-09T17:08:58Z</dcterms:created>
  <dcterms:modified xsi:type="dcterms:W3CDTF">2024-07-09T17:47:09Z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 Sheets</vt:lpwstr>
  </property>
</Properties>
</file>