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652D1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9134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875" y="351890"/>
            <a:ext cx="1772523" cy="13986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652D1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652D1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9134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0970" y="5477548"/>
            <a:ext cx="1266398" cy="100766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652D1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89134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56696" y="448503"/>
            <a:ext cx="695960" cy="881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652D1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34717" y="571823"/>
            <a:ext cx="27851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55" b="1">
                <a:solidFill>
                  <a:srgbClr val="B3522C"/>
                </a:solidFill>
                <a:latin typeface="Tahoma"/>
                <a:cs typeface="Tahoma"/>
              </a:rPr>
              <a:t>CONGRESSO</a:t>
            </a:r>
            <a:r>
              <a:rPr dirty="0" sz="1900" spc="-75" b="1">
                <a:solidFill>
                  <a:srgbClr val="B3522C"/>
                </a:solidFill>
                <a:latin typeface="Tahoma"/>
                <a:cs typeface="Tahoma"/>
              </a:rPr>
              <a:t> </a:t>
            </a:r>
            <a:r>
              <a:rPr dirty="0" sz="1900" spc="-150" b="1">
                <a:solidFill>
                  <a:srgbClr val="B3522C"/>
                </a:solidFill>
                <a:latin typeface="Tahoma"/>
                <a:cs typeface="Tahoma"/>
              </a:rPr>
              <a:t>BRASILEIRO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6696" y="448503"/>
            <a:ext cx="695960" cy="88138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600" spc="-525"/>
              <a:t>XX</a:t>
            </a:r>
            <a:endParaRPr sz="5600"/>
          </a:p>
        </p:txBody>
      </p:sp>
      <p:sp>
        <p:nvSpPr>
          <p:cNvPr id="4" name="object 4" descr=""/>
          <p:cNvSpPr txBox="1"/>
          <p:nvPr/>
        </p:nvSpPr>
        <p:spPr>
          <a:xfrm>
            <a:off x="3405715" y="812351"/>
            <a:ext cx="2819400" cy="4330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650" spc="-240" b="1">
                <a:solidFill>
                  <a:srgbClr val="B3522C"/>
                </a:solidFill>
                <a:latin typeface="Tahoma"/>
                <a:cs typeface="Tahoma"/>
              </a:rPr>
              <a:t>DE</a:t>
            </a:r>
            <a:r>
              <a:rPr dirty="0" sz="2650" spc="-85" b="1">
                <a:solidFill>
                  <a:srgbClr val="B3522C"/>
                </a:solidFill>
                <a:latin typeface="Tahoma"/>
                <a:cs typeface="Tahoma"/>
              </a:rPr>
              <a:t> </a:t>
            </a:r>
            <a:r>
              <a:rPr dirty="0" sz="2650" spc="-295" b="1">
                <a:solidFill>
                  <a:srgbClr val="B3522C"/>
                </a:solidFill>
                <a:latin typeface="Tahoma"/>
                <a:cs typeface="Tahoma"/>
              </a:rPr>
              <a:t>PRIMATOLOGIA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53806" y="1177485"/>
            <a:ext cx="3583940" cy="23367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350" spc="-30">
                <a:solidFill>
                  <a:srgbClr val="652D18"/>
                </a:solidFill>
                <a:latin typeface="Verdana"/>
                <a:cs typeface="Verdana"/>
              </a:rPr>
              <a:t>Primatologia</a:t>
            </a:r>
            <a:r>
              <a:rPr dirty="0" sz="1350" spc="-6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652D18"/>
                </a:solidFill>
                <a:latin typeface="Verdana"/>
                <a:cs typeface="Verdana"/>
              </a:rPr>
              <a:t>Decolonial:</a:t>
            </a:r>
            <a:r>
              <a:rPr dirty="0" sz="1350" spc="-6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652D18"/>
                </a:solidFill>
                <a:latin typeface="Verdana"/>
                <a:cs typeface="Verdana"/>
              </a:rPr>
              <a:t>aqui</a:t>
            </a:r>
            <a:r>
              <a:rPr dirty="0" sz="1350" spc="-6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652D18"/>
                </a:solidFill>
                <a:latin typeface="Verdana"/>
                <a:cs typeface="Verdana"/>
              </a:rPr>
              <a:t>se</a:t>
            </a:r>
            <a:r>
              <a:rPr dirty="0" sz="1350" spc="-6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652D18"/>
                </a:solidFill>
                <a:latin typeface="Verdana"/>
                <a:cs typeface="Verdana"/>
              </a:rPr>
              <a:t>faz</a:t>
            </a:r>
            <a:r>
              <a:rPr dirty="0" sz="1350" spc="-6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652D18"/>
                </a:solidFill>
                <a:latin typeface="Verdana"/>
                <a:cs typeface="Verdana"/>
              </a:rPr>
              <a:t>morada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5477" y="4445000"/>
            <a:ext cx="5233654" cy="241300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962964" y="2407765"/>
            <a:ext cx="2266950" cy="1750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5150" spc="-345" b="1">
                <a:solidFill>
                  <a:srgbClr val="652D18"/>
                </a:solidFill>
                <a:latin typeface="Tahoma"/>
                <a:cs typeface="Tahoma"/>
              </a:rPr>
              <a:t>TÍTULO</a:t>
            </a:r>
            <a:endParaRPr sz="5150">
              <a:latin typeface="Tahoma"/>
              <a:cs typeface="Tahoma"/>
            </a:endParaRPr>
          </a:p>
          <a:p>
            <a:pPr algn="ctr" marR="2540">
              <a:lnSpc>
                <a:spcPct val="100000"/>
              </a:lnSpc>
              <a:spcBef>
                <a:spcPts val="2785"/>
              </a:spcBef>
            </a:pPr>
            <a:r>
              <a:rPr dirty="0" sz="3850" spc="-315" b="1">
                <a:solidFill>
                  <a:srgbClr val="B3522C"/>
                </a:solidFill>
                <a:latin typeface="Tahoma"/>
                <a:cs typeface="Tahoma"/>
              </a:rPr>
              <a:t>NOME</a:t>
            </a:r>
            <a:endParaRPr sz="3850">
              <a:latin typeface="Tahoma"/>
              <a:cs typeface="Tahom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4786" y="5793865"/>
            <a:ext cx="1161237" cy="68181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2077" y="5649437"/>
            <a:ext cx="742822" cy="8690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051633" y="5638952"/>
            <a:ext cx="1998345" cy="2330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350" spc="-105" b="1">
                <a:solidFill>
                  <a:srgbClr val="B3522C"/>
                </a:solidFill>
                <a:latin typeface="Tahoma"/>
                <a:cs typeface="Tahoma"/>
              </a:rPr>
              <a:t>CONGRESSO</a:t>
            </a:r>
            <a:r>
              <a:rPr dirty="0" sz="1350" spc="-15" b="1">
                <a:solidFill>
                  <a:srgbClr val="B3522C"/>
                </a:solidFill>
                <a:latin typeface="Tahoma"/>
                <a:cs typeface="Tahoma"/>
              </a:rPr>
              <a:t> </a:t>
            </a:r>
            <a:r>
              <a:rPr dirty="0" sz="1350" spc="-105" b="1">
                <a:solidFill>
                  <a:srgbClr val="B3522C"/>
                </a:solidFill>
                <a:latin typeface="Tahoma"/>
                <a:cs typeface="Tahoma"/>
              </a:rPr>
              <a:t>BRASILEIRO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95461" y="5550801"/>
            <a:ext cx="504825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385"/>
              <a:t>XX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030893" y="5810904"/>
            <a:ext cx="202247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-180" b="1">
                <a:solidFill>
                  <a:srgbClr val="B3522C"/>
                </a:solidFill>
                <a:latin typeface="Tahoma"/>
                <a:cs typeface="Tahoma"/>
              </a:rPr>
              <a:t>DE</a:t>
            </a:r>
            <a:r>
              <a:rPr dirty="0" sz="1900" spc="-55" b="1">
                <a:solidFill>
                  <a:srgbClr val="B3522C"/>
                </a:solidFill>
                <a:latin typeface="Tahoma"/>
                <a:cs typeface="Tahoma"/>
              </a:rPr>
              <a:t> </a:t>
            </a:r>
            <a:r>
              <a:rPr dirty="0" sz="1900" spc="-200" b="1">
                <a:solidFill>
                  <a:srgbClr val="B3522C"/>
                </a:solidFill>
                <a:latin typeface="Tahoma"/>
                <a:cs typeface="Tahoma"/>
              </a:rPr>
              <a:t>PRIMATOLOGIA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493392" y="6071909"/>
            <a:ext cx="256921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>
                <a:solidFill>
                  <a:srgbClr val="652D18"/>
                </a:solidFill>
                <a:latin typeface="Verdana"/>
                <a:cs typeface="Verdana"/>
              </a:rPr>
              <a:t>Primatologia</a:t>
            </a:r>
            <a:r>
              <a:rPr dirty="0" sz="950" spc="-40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950" spc="-45">
                <a:solidFill>
                  <a:srgbClr val="652D18"/>
                </a:solidFill>
                <a:latin typeface="Verdana"/>
                <a:cs typeface="Verdana"/>
              </a:rPr>
              <a:t>Decolonial:</a:t>
            </a:r>
            <a:r>
              <a:rPr dirty="0" sz="950" spc="-3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950" spc="-30">
                <a:solidFill>
                  <a:srgbClr val="652D18"/>
                </a:solidFill>
                <a:latin typeface="Verdana"/>
                <a:cs typeface="Verdana"/>
              </a:rPr>
              <a:t>aqui</a:t>
            </a:r>
            <a:r>
              <a:rPr dirty="0" sz="950" spc="-40">
                <a:solidFill>
                  <a:srgbClr val="652D18"/>
                </a:solidFill>
                <a:latin typeface="Verdana"/>
                <a:cs typeface="Verdana"/>
              </a:rPr>
              <a:t> se</a:t>
            </a:r>
            <a:r>
              <a:rPr dirty="0" sz="950" spc="-35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950">
                <a:solidFill>
                  <a:srgbClr val="652D18"/>
                </a:solidFill>
                <a:latin typeface="Verdana"/>
                <a:cs typeface="Verdana"/>
              </a:rPr>
              <a:t>faz</a:t>
            </a:r>
            <a:r>
              <a:rPr dirty="0" sz="950" spc="-40">
                <a:solidFill>
                  <a:srgbClr val="652D18"/>
                </a:solidFill>
                <a:latin typeface="Verdana"/>
                <a:cs typeface="Verdana"/>
              </a:rPr>
              <a:t> </a:t>
            </a:r>
            <a:r>
              <a:rPr dirty="0" sz="950" spc="-10">
                <a:solidFill>
                  <a:srgbClr val="652D18"/>
                </a:solidFill>
                <a:latin typeface="Verdana"/>
                <a:cs typeface="Verdana"/>
              </a:rPr>
              <a:t>morada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0" y="5594"/>
            <a:ext cx="2684780" cy="1422400"/>
          </a:xfrm>
          <a:custGeom>
            <a:avLst/>
            <a:gdLst/>
            <a:ahLst/>
            <a:cxnLst/>
            <a:rect l="l" t="t" r="r" b="b"/>
            <a:pathLst>
              <a:path w="2684780" h="1422400">
                <a:moveTo>
                  <a:pt x="352061" y="1371600"/>
                </a:moveTo>
                <a:lnTo>
                  <a:pt x="62729" y="1371600"/>
                </a:lnTo>
                <a:lnTo>
                  <a:pt x="81342" y="1384300"/>
                </a:lnTo>
                <a:lnTo>
                  <a:pt x="367135" y="1422400"/>
                </a:lnTo>
                <a:lnTo>
                  <a:pt x="352061" y="1371600"/>
                </a:lnTo>
                <a:close/>
              </a:path>
              <a:path w="2684780" h="1422400">
                <a:moveTo>
                  <a:pt x="36611" y="1308100"/>
                </a:moveTo>
                <a:lnTo>
                  <a:pt x="0" y="1308100"/>
                </a:lnTo>
                <a:lnTo>
                  <a:pt x="0" y="1384300"/>
                </a:lnTo>
                <a:lnTo>
                  <a:pt x="20284" y="1384300"/>
                </a:lnTo>
                <a:lnTo>
                  <a:pt x="42283" y="1371600"/>
                </a:lnTo>
                <a:lnTo>
                  <a:pt x="352061" y="1371600"/>
                </a:lnTo>
                <a:lnTo>
                  <a:pt x="240691" y="1320800"/>
                </a:lnTo>
                <a:lnTo>
                  <a:pt x="51998" y="1320800"/>
                </a:lnTo>
                <a:lnTo>
                  <a:pt x="36611" y="1308100"/>
                </a:lnTo>
                <a:close/>
              </a:path>
              <a:path w="2684780" h="1422400">
                <a:moveTo>
                  <a:pt x="0" y="1219200"/>
                </a:moveTo>
                <a:lnTo>
                  <a:pt x="0" y="1295400"/>
                </a:lnTo>
                <a:lnTo>
                  <a:pt x="24789" y="1308100"/>
                </a:lnTo>
                <a:lnTo>
                  <a:pt x="38468" y="1308100"/>
                </a:lnTo>
                <a:lnTo>
                  <a:pt x="51998" y="1320800"/>
                </a:lnTo>
                <a:lnTo>
                  <a:pt x="240691" y="1320800"/>
                </a:lnTo>
                <a:lnTo>
                  <a:pt x="212849" y="1308100"/>
                </a:lnTo>
                <a:lnTo>
                  <a:pt x="0" y="1219200"/>
                </a:lnTo>
                <a:close/>
              </a:path>
              <a:path w="2684780" h="1422400">
                <a:moveTo>
                  <a:pt x="0" y="1079500"/>
                </a:moveTo>
                <a:lnTo>
                  <a:pt x="0" y="1143000"/>
                </a:lnTo>
                <a:lnTo>
                  <a:pt x="41943" y="1168400"/>
                </a:lnTo>
                <a:lnTo>
                  <a:pt x="129713" y="1219200"/>
                </a:lnTo>
                <a:lnTo>
                  <a:pt x="175346" y="1244600"/>
                </a:lnTo>
                <a:lnTo>
                  <a:pt x="224005" y="1257300"/>
                </a:lnTo>
                <a:lnTo>
                  <a:pt x="277088" y="1282700"/>
                </a:lnTo>
                <a:lnTo>
                  <a:pt x="629460" y="1257300"/>
                </a:lnTo>
                <a:lnTo>
                  <a:pt x="629585" y="1231900"/>
                </a:lnTo>
                <a:lnTo>
                  <a:pt x="576345" y="1193800"/>
                </a:lnTo>
                <a:lnTo>
                  <a:pt x="346960" y="1193800"/>
                </a:lnTo>
                <a:lnTo>
                  <a:pt x="316429" y="1181100"/>
                </a:lnTo>
                <a:lnTo>
                  <a:pt x="283787" y="1181100"/>
                </a:lnTo>
                <a:lnTo>
                  <a:pt x="253743" y="1168400"/>
                </a:lnTo>
                <a:lnTo>
                  <a:pt x="221489" y="1168400"/>
                </a:lnTo>
                <a:lnTo>
                  <a:pt x="189723" y="1155700"/>
                </a:lnTo>
                <a:lnTo>
                  <a:pt x="161142" y="1143000"/>
                </a:lnTo>
                <a:lnTo>
                  <a:pt x="92692" y="1117600"/>
                </a:lnTo>
                <a:lnTo>
                  <a:pt x="0" y="1079500"/>
                </a:lnTo>
                <a:close/>
              </a:path>
              <a:path w="2684780" h="1422400">
                <a:moveTo>
                  <a:pt x="0" y="863600"/>
                </a:moveTo>
                <a:lnTo>
                  <a:pt x="0" y="1003300"/>
                </a:lnTo>
                <a:lnTo>
                  <a:pt x="12639" y="1003300"/>
                </a:lnTo>
                <a:lnTo>
                  <a:pt x="108543" y="1041400"/>
                </a:lnTo>
                <a:lnTo>
                  <a:pt x="170682" y="1066800"/>
                </a:lnTo>
                <a:lnTo>
                  <a:pt x="213105" y="1079500"/>
                </a:lnTo>
                <a:lnTo>
                  <a:pt x="260898" y="1104900"/>
                </a:lnTo>
                <a:lnTo>
                  <a:pt x="309895" y="1130300"/>
                </a:lnTo>
                <a:lnTo>
                  <a:pt x="355927" y="1168400"/>
                </a:lnTo>
                <a:lnTo>
                  <a:pt x="394830" y="1193800"/>
                </a:lnTo>
                <a:lnTo>
                  <a:pt x="576345" y="1193800"/>
                </a:lnTo>
                <a:lnTo>
                  <a:pt x="558598" y="1181100"/>
                </a:lnTo>
                <a:lnTo>
                  <a:pt x="770460" y="1104900"/>
                </a:lnTo>
                <a:lnTo>
                  <a:pt x="770183" y="1066800"/>
                </a:lnTo>
                <a:lnTo>
                  <a:pt x="450772" y="1066800"/>
                </a:lnTo>
                <a:lnTo>
                  <a:pt x="304858" y="1028700"/>
                </a:lnTo>
                <a:lnTo>
                  <a:pt x="257751" y="1003300"/>
                </a:lnTo>
                <a:lnTo>
                  <a:pt x="213861" y="990600"/>
                </a:lnTo>
                <a:lnTo>
                  <a:pt x="174658" y="965200"/>
                </a:lnTo>
                <a:lnTo>
                  <a:pt x="0" y="863600"/>
                </a:lnTo>
                <a:close/>
              </a:path>
              <a:path w="2684780" h="1422400">
                <a:moveTo>
                  <a:pt x="65097" y="723900"/>
                </a:moveTo>
                <a:lnTo>
                  <a:pt x="0" y="723900"/>
                </a:lnTo>
                <a:lnTo>
                  <a:pt x="0" y="787400"/>
                </a:lnTo>
                <a:lnTo>
                  <a:pt x="18799" y="787400"/>
                </a:lnTo>
                <a:lnTo>
                  <a:pt x="69589" y="800100"/>
                </a:lnTo>
                <a:lnTo>
                  <a:pt x="163785" y="825500"/>
                </a:lnTo>
                <a:lnTo>
                  <a:pt x="213692" y="850900"/>
                </a:lnTo>
                <a:lnTo>
                  <a:pt x="251070" y="876300"/>
                </a:lnTo>
                <a:lnTo>
                  <a:pt x="292151" y="901700"/>
                </a:lnTo>
                <a:lnTo>
                  <a:pt x="335521" y="914400"/>
                </a:lnTo>
                <a:lnTo>
                  <a:pt x="379765" y="952500"/>
                </a:lnTo>
                <a:lnTo>
                  <a:pt x="423468" y="977900"/>
                </a:lnTo>
                <a:lnTo>
                  <a:pt x="465214" y="1003300"/>
                </a:lnTo>
                <a:lnTo>
                  <a:pt x="503589" y="1028700"/>
                </a:lnTo>
                <a:lnTo>
                  <a:pt x="537176" y="1054100"/>
                </a:lnTo>
                <a:lnTo>
                  <a:pt x="496042" y="1066800"/>
                </a:lnTo>
                <a:lnTo>
                  <a:pt x="770183" y="1066800"/>
                </a:lnTo>
                <a:lnTo>
                  <a:pt x="612453" y="1003300"/>
                </a:lnTo>
                <a:lnTo>
                  <a:pt x="583422" y="1003300"/>
                </a:lnTo>
                <a:lnTo>
                  <a:pt x="546294" y="990600"/>
                </a:lnTo>
                <a:lnTo>
                  <a:pt x="503233" y="965200"/>
                </a:lnTo>
                <a:lnTo>
                  <a:pt x="456400" y="939800"/>
                </a:lnTo>
                <a:lnTo>
                  <a:pt x="407957" y="901700"/>
                </a:lnTo>
                <a:lnTo>
                  <a:pt x="360068" y="876300"/>
                </a:lnTo>
                <a:lnTo>
                  <a:pt x="314893" y="838200"/>
                </a:lnTo>
                <a:lnTo>
                  <a:pt x="274595" y="812800"/>
                </a:lnTo>
                <a:lnTo>
                  <a:pt x="241336" y="800100"/>
                </a:lnTo>
                <a:lnTo>
                  <a:pt x="169850" y="762000"/>
                </a:lnTo>
                <a:lnTo>
                  <a:pt x="111818" y="736600"/>
                </a:lnTo>
                <a:lnTo>
                  <a:pt x="65097" y="723900"/>
                </a:lnTo>
                <a:close/>
              </a:path>
              <a:path w="2684780" h="1422400">
                <a:moveTo>
                  <a:pt x="221615" y="215900"/>
                </a:moveTo>
                <a:lnTo>
                  <a:pt x="144006" y="215900"/>
                </a:lnTo>
                <a:lnTo>
                  <a:pt x="126885" y="254000"/>
                </a:lnTo>
                <a:lnTo>
                  <a:pt x="106166" y="279400"/>
                </a:lnTo>
                <a:lnTo>
                  <a:pt x="82333" y="330200"/>
                </a:lnTo>
                <a:lnTo>
                  <a:pt x="55873" y="368300"/>
                </a:lnTo>
                <a:lnTo>
                  <a:pt x="27270" y="419100"/>
                </a:lnTo>
                <a:lnTo>
                  <a:pt x="0" y="469900"/>
                </a:lnTo>
                <a:lnTo>
                  <a:pt x="0" y="673100"/>
                </a:lnTo>
                <a:lnTo>
                  <a:pt x="46291" y="673100"/>
                </a:lnTo>
                <a:lnTo>
                  <a:pt x="100161" y="685800"/>
                </a:lnTo>
                <a:lnTo>
                  <a:pt x="153735" y="711200"/>
                </a:lnTo>
                <a:lnTo>
                  <a:pt x="202128" y="736600"/>
                </a:lnTo>
                <a:lnTo>
                  <a:pt x="240454" y="749300"/>
                </a:lnTo>
                <a:lnTo>
                  <a:pt x="320499" y="800100"/>
                </a:lnTo>
                <a:lnTo>
                  <a:pt x="359750" y="838200"/>
                </a:lnTo>
                <a:lnTo>
                  <a:pt x="398074" y="863600"/>
                </a:lnTo>
                <a:lnTo>
                  <a:pt x="435160" y="889000"/>
                </a:lnTo>
                <a:lnTo>
                  <a:pt x="477604" y="914400"/>
                </a:lnTo>
                <a:lnTo>
                  <a:pt x="517182" y="927100"/>
                </a:lnTo>
                <a:lnTo>
                  <a:pt x="555772" y="952500"/>
                </a:lnTo>
                <a:lnTo>
                  <a:pt x="595250" y="965200"/>
                </a:lnTo>
                <a:lnTo>
                  <a:pt x="637495" y="990600"/>
                </a:lnTo>
                <a:lnTo>
                  <a:pt x="958691" y="1066800"/>
                </a:lnTo>
                <a:lnTo>
                  <a:pt x="1030787" y="1003300"/>
                </a:lnTo>
                <a:lnTo>
                  <a:pt x="1032285" y="1003300"/>
                </a:lnTo>
                <a:lnTo>
                  <a:pt x="1032775" y="990600"/>
                </a:lnTo>
                <a:lnTo>
                  <a:pt x="975801" y="965200"/>
                </a:lnTo>
                <a:lnTo>
                  <a:pt x="744638" y="965200"/>
                </a:lnTo>
                <a:lnTo>
                  <a:pt x="715134" y="952500"/>
                </a:lnTo>
                <a:lnTo>
                  <a:pt x="678612" y="952500"/>
                </a:lnTo>
                <a:lnTo>
                  <a:pt x="636319" y="927100"/>
                </a:lnTo>
                <a:lnTo>
                  <a:pt x="589503" y="901700"/>
                </a:lnTo>
                <a:lnTo>
                  <a:pt x="539411" y="876300"/>
                </a:lnTo>
                <a:lnTo>
                  <a:pt x="487292" y="850900"/>
                </a:lnTo>
                <a:lnTo>
                  <a:pt x="381960" y="774700"/>
                </a:lnTo>
                <a:lnTo>
                  <a:pt x="331244" y="749300"/>
                </a:lnTo>
                <a:lnTo>
                  <a:pt x="283490" y="711200"/>
                </a:lnTo>
                <a:lnTo>
                  <a:pt x="239948" y="685800"/>
                </a:lnTo>
                <a:lnTo>
                  <a:pt x="201864" y="660400"/>
                </a:lnTo>
                <a:lnTo>
                  <a:pt x="170486" y="647700"/>
                </a:lnTo>
                <a:lnTo>
                  <a:pt x="147063" y="635000"/>
                </a:lnTo>
                <a:lnTo>
                  <a:pt x="367416" y="635000"/>
                </a:lnTo>
                <a:lnTo>
                  <a:pt x="279002" y="609600"/>
                </a:lnTo>
                <a:lnTo>
                  <a:pt x="237100" y="596900"/>
                </a:lnTo>
                <a:lnTo>
                  <a:pt x="197498" y="584200"/>
                </a:lnTo>
                <a:lnTo>
                  <a:pt x="229907" y="558800"/>
                </a:lnTo>
                <a:lnTo>
                  <a:pt x="68541" y="558800"/>
                </a:lnTo>
                <a:lnTo>
                  <a:pt x="42242" y="546100"/>
                </a:lnTo>
                <a:lnTo>
                  <a:pt x="53962" y="520700"/>
                </a:lnTo>
                <a:lnTo>
                  <a:pt x="78173" y="495300"/>
                </a:lnTo>
                <a:lnTo>
                  <a:pt x="112426" y="457200"/>
                </a:lnTo>
                <a:lnTo>
                  <a:pt x="154270" y="419100"/>
                </a:lnTo>
                <a:lnTo>
                  <a:pt x="201254" y="381000"/>
                </a:lnTo>
                <a:lnTo>
                  <a:pt x="250929" y="342900"/>
                </a:lnTo>
                <a:lnTo>
                  <a:pt x="151876" y="342900"/>
                </a:lnTo>
                <a:lnTo>
                  <a:pt x="221615" y="215900"/>
                </a:lnTo>
                <a:close/>
              </a:path>
              <a:path w="2684780" h="1422400">
                <a:moveTo>
                  <a:pt x="609548" y="546100"/>
                </a:moveTo>
                <a:lnTo>
                  <a:pt x="312281" y="546100"/>
                </a:lnTo>
                <a:lnTo>
                  <a:pt x="357702" y="558800"/>
                </a:lnTo>
                <a:lnTo>
                  <a:pt x="402918" y="584200"/>
                </a:lnTo>
                <a:lnTo>
                  <a:pt x="445658" y="596900"/>
                </a:lnTo>
                <a:lnTo>
                  <a:pt x="483650" y="622300"/>
                </a:lnTo>
                <a:lnTo>
                  <a:pt x="514623" y="647700"/>
                </a:lnTo>
                <a:lnTo>
                  <a:pt x="603610" y="698500"/>
                </a:lnTo>
                <a:lnTo>
                  <a:pt x="647603" y="736600"/>
                </a:lnTo>
                <a:lnTo>
                  <a:pt x="735295" y="787400"/>
                </a:lnTo>
                <a:lnTo>
                  <a:pt x="779276" y="825500"/>
                </a:lnTo>
                <a:lnTo>
                  <a:pt x="868215" y="876300"/>
                </a:lnTo>
                <a:lnTo>
                  <a:pt x="924351" y="914400"/>
                </a:lnTo>
                <a:lnTo>
                  <a:pt x="968248" y="927100"/>
                </a:lnTo>
                <a:lnTo>
                  <a:pt x="1000845" y="939800"/>
                </a:lnTo>
                <a:lnTo>
                  <a:pt x="1068598" y="939800"/>
                </a:lnTo>
                <a:lnTo>
                  <a:pt x="1080755" y="952500"/>
                </a:lnTo>
                <a:lnTo>
                  <a:pt x="1132625" y="952500"/>
                </a:lnTo>
                <a:lnTo>
                  <a:pt x="1155143" y="965200"/>
                </a:lnTo>
                <a:lnTo>
                  <a:pt x="1190565" y="965200"/>
                </a:lnTo>
                <a:lnTo>
                  <a:pt x="1197383" y="977900"/>
                </a:lnTo>
                <a:lnTo>
                  <a:pt x="1206219" y="977900"/>
                </a:lnTo>
                <a:lnTo>
                  <a:pt x="1222548" y="965200"/>
                </a:lnTo>
                <a:lnTo>
                  <a:pt x="1246525" y="952500"/>
                </a:lnTo>
                <a:lnTo>
                  <a:pt x="1220639" y="939800"/>
                </a:lnTo>
                <a:lnTo>
                  <a:pt x="1182157" y="889000"/>
                </a:lnTo>
                <a:lnTo>
                  <a:pt x="1162759" y="863600"/>
                </a:lnTo>
                <a:lnTo>
                  <a:pt x="978346" y="863600"/>
                </a:lnTo>
                <a:lnTo>
                  <a:pt x="940455" y="850900"/>
                </a:lnTo>
                <a:lnTo>
                  <a:pt x="893026" y="825500"/>
                </a:lnTo>
                <a:lnTo>
                  <a:pt x="787453" y="749300"/>
                </a:lnTo>
                <a:lnTo>
                  <a:pt x="738256" y="723900"/>
                </a:lnTo>
                <a:lnTo>
                  <a:pt x="697418" y="685800"/>
                </a:lnTo>
                <a:lnTo>
                  <a:pt x="669413" y="673100"/>
                </a:lnTo>
                <a:lnTo>
                  <a:pt x="642075" y="647700"/>
                </a:lnTo>
                <a:lnTo>
                  <a:pt x="585263" y="609600"/>
                </a:lnTo>
                <a:lnTo>
                  <a:pt x="556009" y="584200"/>
                </a:lnTo>
                <a:lnTo>
                  <a:pt x="691556" y="584200"/>
                </a:lnTo>
                <a:lnTo>
                  <a:pt x="609548" y="546100"/>
                </a:lnTo>
                <a:close/>
              </a:path>
              <a:path w="2684780" h="1422400">
                <a:moveTo>
                  <a:pt x="367416" y="635000"/>
                </a:moveTo>
                <a:lnTo>
                  <a:pt x="147063" y="635000"/>
                </a:lnTo>
                <a:lnTo>
                  <a:pt x="183292" y="647700"/>
                </a:lnTo>
                <a:lnTo>
                  <a:pt x="217579" y="660400"/>
                </a:lnTo>
                <a:lnTo>
                  <a:pt x="251379" y="660400"/>
                </a:lnTo>
                <a:lnTo>
                  <a:pt x="286152" y="673100"/>
                </a:lnTo>
                <a:lnTo>
                  <a:pt x="314751" y="685800"/>
                </a:lnTo>
                <a:lnTo>
                  <a:pt x="352787" y="698500"/>
                </a:lnTo>
                <a:lnTo>
                  <a:pt x="398115" y="723900"/>
                </a:lnTo>
                <a:lnTo>
                  <a:pt x="448589" y="749300"/>
                </a:lnTo>
                <a:lnTo>
                  <a:pt x="502066" y="787400"/>
                </a:lnTo>
                <a:lnTo>
                  <a:pt x="556401" y="812800"/>
                </a:lnTo>
                <a:lnTo>
                  <a:pt x="609448" y="838200"/>
                </a:lnTo>
                <a:lnTo>
                  <a:pt x="659064" y="876300"/>
                </a:lnTo>
                <a:lnTo>
                  <a:pt x="703103" y="901700"/>
                </a:lnTo>
                <a:lnTo>
                  <a:pt x="739422" y="927100"/>
                </a:lnTo>
                <a:lnTo>
                  <a:pt x="765874" y="952500"/>
                </a:lnTo>
                <a:lnTo>
                  <a:pt x="744638" y="965200"/>
                </a:lnTo>
                <a:lnTo>
                  <a:pt x="975801" y="965200"/>
                </a:lnTo>
                <a:lnTo>
                  <a:pt x="719420" y="850900"/>
                </a:lnTo>
                <a:lnTo>
                  <a:pt x="674930" y="812800"/>
                </a:lnTo>
                <a:lnTo>
                  <a:pt x="632517" y="787400"/>
                </a:lnTo>
                <a:lnTo>
                  <a:pt x="590909" y="762000"/>
                </a:lnTo>
                <a:lnTo>
                  <a:pt x="548830" y="723900"/>
                </a:lnTo>
                <a:lnTo>
                  <a:pt x="505007" y="698500"/>
                </a:lnTo>
                <a:lnTo>
                  <a:pt x="458165" y="673100"/>
                </a:lnTo>
                <a:lnTo>
                  <a:pt x="412785" y="647700"/>
                </a:lnTo>
                <a:lnTo>
                  <a:pt x="367416" y="635000"/>
                </a:lnTo>
                <a:close/>
              </a:path>
              <a:path w="2684780" h="1422400">
                <a:moveTo>
                  <a:pt x="1293929" y="800100"/>
                </a:moveTo>
                <a:lnTo>
                  <a:pt x="1135231" y="800100"/>
                </a:lnTo>
                <a:lnTo>
                  <a:pt x="1161229" y="812800"/>
                </a:lnTo>
                <a:lnTo>
                  <a:pt x="1196537" y="825500"/>
                </a:lnTo>
                <a:lnTo>
                  <a:pt x="1239431" y="838200"/>
                </a:lnTo>
                <a:lnTo>
                  <a:pt x="1288186" y="863600"/>
                </a:lnTo>
                <a:lnTo>
                  <a:pt x="1341078" y="876300"/>
                </a:lnTo>
                <a:lnTo>
                  <a:pt x="1396383" y="901700"/>
                </a:lnTo>
                <a:lnTo>
                  <a:pt x="1507332" y="927100"/>
                </a:lnTo>
                <a:lnTo>
                  <a:pt x="1559528" y="939800"/>
                </a:lnTo>
                <a:lnTo>
                  <a:pt x="1607240" y="952500"/>
                </a:lnTo>
                <a:lnTo>
                  <a:pt x="1648741" y="952500"/>
                </a:lnTo>
                <a:lnTo>
                  <a:pt x="1682309" y="939800"/>
                </a:lnTo>
                <a:lnTo>
                  <a:pt x="1706219" y="914400"/>
                </a:lnTo>
                <a:lnTo>
                  <a:pt x="1612940" y="850900"/>
                </a:lnTo>
                <a:lnTo>
                  <a:pt x="1429432" y="850900"/>
                </a:lnTo>
                <a:lnTo>
                  <a:pt x="1376726" y="825500"/>
                </a:lnTo>
                <a:lnTo>
                  <a:pt x="1317179" y="812800"/>
                </a:lnTo>
                <a:lnTo>
                  <a:pt x="1293929" y="800100"/>
                </a:lnTo>
                <a:close/>
              </a:path>
              <a:path w="2684780" h="1422400">
                <a:moveTo>
                  <a:pt x="691556" y="584200"/>
                </a:moveTo>
                <a:lnTo>
                  <a:pt x="556009" y="584200"/>
                </a:lnTo>
                <a:lnTo>
                  <a:pt x="601207" y="596900"/>
                </a:lnTo>
                <a:lnTo>
                  <a:pt x="651522" y="609600"/>
                </a:lnTo>
                <a:lnTo>
                  <a:pt x="759443" y="660400"/>
                </a:lnTo>
                <a:lnTo>
                  <a:pt x="813021" y="698500"/>
                </a:lnTo>
                <a:lnTo>
                  <a:pt x="863658" y="723900"/>
                </a:lnTo>
                <a:lnTo>
                  <a:pt x="909339" y="762000"/>
                </a:lnTo>
                <a:lnTo>
                  <a:pt x="948051" y="800100"/>
                </a:lnTo>
                <a:lnTo>
                  <a:pt x="977779" y="825500"/>
                </a:lnTo>
                <a:lnTo>
                  <a:pt x="996508" y="838200"/>
                </a:lnTo>
                <a:lnTo>
                  <a:pt x="1002225" y="863600"/>
                </a:lnTo>
                <a:lnTo>
                  <a:pt x="1162759" y="863600"/>
                </a:lnTo>
                <a:lnTo>
                  <a:pt x="1143361" y="838200"/>
                </a:lnTo>
                <a:lnTo>
                  <a:pt x="1116537" y="812800"/>
                </a:lnTo>
                <a:lnTo>
                  <a:pt x="1135231" y="800100"/>
                </a:lnTo>
                <a:lnTo>
                  <a:pt x="1293929" y="800100"/>
                </a:lnTo>
                <a:lnTo>
                  <a:pt x="1270679" y="787400"/>
                </a:lnTo>
                <a:lnTo>
                  <a:pt x="1234184" y="774700"/>
                </a:lnTo>
                <a:lnTo>
                  <a:pt x="1204652" y="749300"/>
                </a:lnTo>
                <a:lnTo>
                  <a:pt x="1179041" y="723900"/>
                </a:lnTo>
                <a:lnTo>
                  <a:pt x="1154309" y="711200"/>
                </a:lnTo>
                <a:lnTo>
                  <a:pt x="964915" y="711200"/>
                </a:lnTo>
                <a:lnTo>
                  <a:pt x="691556" y="584200"/>
                </a:lnTo>
                <a:close/>
              </a:path>
              <a:path w="2684780" h="1422400">
                <a:moveTo>
                  <a:pt x="1290033" y="330200"/>
                </a:moveTo>
                <a:lnTo>
                  <a:pt x="957869" y="330200"/>
                </a:lnTo>
                <a:lnTo>
                  <a:pt x="1004238" y="342900"/>
                </a:lnTo>
                <a:lnTo>
                  <a:pt x="1052577" y="342900"/>
                </a:lnTo>
                <a:lnTo>
                  <a:pt x="1099306" y="368300"/>
                </a:lnTo>
                <a:lnTo>
                  <a:pt x="1140847" y="381000"/>
                </a:lnTo>
                <a:lnTo>
                  <a:pt x="1173620" y="393700"/>
                </a:lnTo>
                <a:lnTo>
                  <a:pt x="1214852" y="431800"/>
                </a:lnTo>
                <a:lnTo>
                  <a:pt x="1251303" y="469900"/>
                </a:lnTo>
                <a:lnTo>
                  <a:pt x="1284554" y="495300"/>
                </a:lnTo>
                <a:lnTo>
                  <a:pt x="1316184" y="533400"/>
                </a:lnTo>
                <a:lnTo>
                  <a:pt x="1347772" y="558800"/>
                </a:lnTo>
                <a:lnTo>
                  <a:pt x="1380899" y="596900"/>
                </a:lnTo>
                <a:lnTo>
                  <a:pt x="1417143" y="622300"/>
                </a:lnTo>
                <a:lnTo>
                  <a:pt x="1437537" y="647700"/>
                </a:lnTo>
                <a:lnTo>
                  <a:pt x="1468296" y="660400"/>
                </a:lnTo>
                <a:lnTo>
                  <a:pt x="1507695" y="685800"/>
                </a:lnTo>
                <a:lnTo>
                  <a:pt x="1554008" y="711200"/>
                </a:lnTo>
                <a:lnTo>
                  <a:pt x="1605510" y="736600"/>
                </a:lnTo>
                <a:lnTo>
                  <a:pt x="1660476" y="762000"/>
                </a:lnTo>
                <a:lnTo>
                  <a:pt x="1773893" y="812800"/>
                </a:lnTo>
                <a:lnTo>
                  <a:pt x="1828894" y="838200"/>
                </a:lnTo>
                <a:lnTo>
                  <a:pt x="1880456" y="850900"/>
                </a:lnTo>
                <a:lnTo>
                  <a:pt x="1926853" y="863600"/>
                </a:lnTo>
                <a:lnTo>
                  <a:pt x="1997251" y="863600"/>
                </a:lnTo>
                <a:lnTo>
                  <a:pt x="2017800" y="850900"/>
                </a:lnTo>
                <a:lnTo>
                  <a:pt x="1822545" y="711200"/>
                </a:lnTo>
                <a:lnTo>
                  <a:pt x="1687287" y="711200"/>
                </a:lnTo>
                <a:lnTo>
                  <a:pt x="1644557" y="698500"/>
                </a:lnTo>
                <a:lnTo>
                  <a:pt x="1585383" y="660400"/>
                </a:lnTo>
                <a:lnTo>
                  <a:pt x="1529838" y="622300"/>
                </a:lnTo>
                <a:lnTo>
                  <a:pt x="1497999" y="609600"/>
                </a:lnTo>
                <a:lnTo>
                  <a:pt x="1345096" y="457200"/>
                </a:lnTo>
                <a:lnTo>
                  <a:pt x="1467537" y="457200"/>
                </a:lnTo>
                <a:lnTo>
                  <a:pt x="1290033" y="330200"/>
                </a:lnTo>
                <a:close/>
              </a:path>
              <a:path w="2684780" h="1422400">
                <a:moveTo>
                  <a:pt x="1015953" y="444500"/>
                </a:moveTo>
                <a:lnTo>
                  <a:pt x="903276" y="444500"/>
                </a:lnTo>
                <a:lnTo>
                  <a:pt x="929431" y="457200"/>
                </a:lnTo>
                <a:lnTo>
                  <a:pt x="989343" y="482600"/>
                </a:lnTo>
                <a:lnTo>
                  <a:pt x="1014670" y="508000"/>
                </a:lnTo>
                <a:lnTo>
                  <a:pt x="1035600" y="520700"/>
                </a:lnTo>
                <a:lnTo>
                  <a:pt x="1067426" y="546100"/>
                </a:lnTo>
                <a:lnTo>
                  <a:pt x="1111945" y="584200"/>
                </a:lnTo>
                <a:lnTo>
                  <a:pt x="1149314" y="609600"/>
                </a:lnTo>
                <a:lnTo>
                  <a:pt x="1185810" y="635000"/>
                </a:lnTo>
                <a:lnTo>
                  <a:pt x="1221532" y="673100"/>
                </a:lnTo>
                <a:lnTo>
                  <a:pt x="1256575" y="698500"/>
                </a:lnTo>
                <a:lnTo>
                  <a:pt x="1291038" y="723900"/>
                </a:lnTo>
                <a:lnTo>
                  <a:pt x="1330474" y="762000"/>
                </a:lnTo>
                <a:lnTo>
                  <a:pt x="1368302" y="787400"/>
                </a:lnTo>
                <a:lnTo>
                  <a:pt x="1405817" y="800100"/>
                </a:lnTo>
                <a:lnTo>
                  <a:pt x="1444315" y="825500"/>
                </a:lnTo>
                <a:lnTo>
                  <a:pt x="1485089" y="850900"/>
                </a:lnTo>
                <a:lnTo>
                  <a:pt x="1612940" y="850900"/>
                </a:lnTo>
                <a:lnTo>
                  <a:pt x="1015953" y="444500"/>
                </a:lnTo>
                <a:close/>
              </a:path>
              <a:path w="2684780" h="1422400">
                <a:moveTo>
                  <a:pt x="978641" y="419100"/>
                </a:moveTo>
                <a:lnTo>
                  <a:pt x="656398" y="419100"/>
                </a:lnTo>
                <a:lnTo>
                  <a:pt x="701815" y="431800"/>
                </a:lnTo>
                <a:lnTo>
                  <a:pt x="743809" y="444500"/>
                </a:lnTo>
                <a:lnTo>
                  <a:pt x="770759" y="457200"/>
                </a:lnTo>
                <a:lnTo>
                  <a:pt x="781432" y="469900"/>
                </a:lnTo>
                <a:lnTo>
                  <a:pt x="787874" y="495300"/>
                </a:lnTo>
                <a:lnTo>
                  <a:pt x="802130" y="533400"/>
                </a:lnTo>
                <a:lnTo>
                  <a:pt x="836248" y="571500"/>
                </a:lnTo>
                <a:lnTo>
                  <a:pt x="870382" y="596900"/>
                </a:lnTo>
                <a:lnTo>
                  <a:pt x="911132" y="635000"/>
                </a:lnTo>
                <a:lnTo>
                  <a:pt x="946606" y="673100"/>
                </a:lnTo>
                <a:lnTo>
                  <a:pt x="964915" y="711200"/>
                </a:lnTo>
                <a:lnTo>
                  <a:pt x="1154309" y="711200"/>
                </a:lnTo>
                <a:lnTo>
                  <a:pt x="1127413" y="673100"/>
                </a:lnTo>
                <a:lnTo>
                  <a:pt x="1095311" y="647700"/>
                </a:lnTo>
                <a:lnTo>
                  <a:pt x="1054962" y="609600"/>
                </a:lnTo>
                <a:lnTo>
                  <a:pt x="1024915" y="584200"/>
                </a:lnTo>
                <a:lnTo>
                  <a:pt x="946247" y="508000"/>
                </a:lnTo>
                <a:lnTo>
                  <a:pt x="915764" y="469900"/>
                </a:lnTo>
                <a:lnTo>
                  <a:pt x="903276" y="444500"/>
                </a:lnTo>
                <a:lnTo>
                  <a:pt x="1015953" y="444500"/>
                </a:lnTo>
                <a:lnTo>
                  <a:pt x="978641" y="419100"/>
                </a:lnTo>
                <a:close/>
              </a:path>
              <a:path w="2684780" h="1422400">
                <a:moveTo>
                  <a:pt x="1467537" y="457200"/>
                </a:moveTo>
                <a:lnTo>
                  <a:pt x="1345096" y="457200"/>
                </a:lnTo>
                <a:lnTo>
                  <a:pt x="1423461" y="482600"/>
                </a:lnTo>
                <a:lnTo>
                  <a:pt x="1461338" y="508000"/>
                </a:lnTo>
                <a:lnTo>
                  <a:pt x="1497782" y="546100"/>
                </a:lnTo>
                <a:lnTo>
                  <a:pt x="1532370" y="584200"/>
                </a:lnTo>
                <a:lnTo>
                  <a:pt x="1564682" y="609600"/>
                </a:lnTo>
                <a:lnTo>
                  <a:pt x="1594295" y="647700"/>
                </a:lnTo>
                <a:lnTo>
                  <a:pt x="1619582" y="660400"/>
                </a:lnTo>
                <a:lnTo>
                  <a:pt x="1644736" y="685800"/>
                </a:lnTo>
                <a:lnTo>
                  <a:pt x="1667918" y="698500"/>
                </a:lnTo>
                <a:lnTo>
                  <a:pt x="1687287" y="711200"/>
                </a:lnTo>
                <a:lnTo>
                  <a:pt x="1822545" y="711200"/>
                </a:lnTo>
                <a:lnTo>
                  <a:pt x="1467537" y="457200"/>
                </a:lnTo>
                <a:close/>
              </a:path>
              <a:path w="2684780" h="1422400">
                <a:moveTo>
                  <a:pt x="789498" y="0"/>
                </a:moveTo>
                <a:lnTo>
                  <a:pt x="689328" y="0"/>
                </a:lnTo>
                <a:lnTo>
                  <a:pt x="671161" y="25400"/>
                </a:lnTo>
                <a:lnTo>
                  <a:pt x="651963" y="38100"/>
                </a:lnTo>
                <a:lnTo>
                  <a:pt x="628043" y="63500"/>
                </a:lnTo>
                <a:lnTo>
                  <a:pt x="599941" y="101600"/>
                </a:lnTo>
                <a:lnTo>
                  <a:pt x="568195" y="127000"/>
                </a:lnTo>
                <a:lnTo>
                  <a:pt x="533342" y="177800"/>
                </a:lnTo>
                <a:lnTo>
                  <a:pt x="495919" y="215900"/>
                </a:lnTo>
                <a:lnTo>
                  <a:pt x="456466" y="254000"/>
                </a:lnTo>
                <a:lnTo>
                  <a:pt x="415519" y="304800"/>
                </a:lnTo>
                <a:lnTo>
                  <a:pt x="289097" y="419100"/>
                </a:lnTo>
                <a:lnTo>
                  <a:pt x="247555" y="457200"/>
                </a:lnTo>
                <a:lnTo>
                  <a:pt x="207209" y="495300"/>
                </a:lnTo>
                <a:lnTo>
                  <a:pt x="168597" y="520700"/>
                </a:lnTo>
                <a:lnTo>
                  <a:pt x="132256" y="533400"/>
                </a:lnTo>
                <a:lnTo>
                  <a:pt x="98725" y="546100"/>
                </a:lnTo>
                <a:lnTo>
                  <a:pt x="68541" y="558800"/>
                </a:lnTo>
                <a:lnTo>
                  <a:pt x="229907" y="558800"/>
                </a:lnTo>
                <a:lnTo>
                  <a:pt x="268925" y="546100"/>
                </a:lnTo>
                <a:lnTo>
                  <a:pt x="609548" y="546100"/>
                </a:lnTo>
                <a:lnTo>
                  <a:pt x="500204" y="495300"/>
                </a:lnTo>
                <a:lnTo>
                  <a:pt x="437410" y="495300"/>
                </a:lnTo>
                <a:lnTo>
                  <a:pt x="445532" y="469900"/>
                </a:lnTo>
                <a:lnTo>
                  <a:pt x="462116" y="469900"/>
                </a:lnTo>
                <a:lnTo>
                  <a:pt x="474469" y="457200"/>
                </a:lnTo>
                <a:lnTo>
                  <a:pt x="516594" y="444500"/>
                </a:lnTo>
                <a:lnTo>
                  <a:pt x="609257" y="419100"/>
                </a:lnTo>
                <a:lnTo>
                  <a:pt x="978641" y="419100"/>
                </a:lnTo>
                <a:lnTo>
                  <a:pt x="885362" y="355600"/>
                </a:lnTo>
                <a:lnTo>
                  <a:pt x="917051" y="342900"/>
                </a:lnTo>
                <a:lnTo>
                  <a:pt x="957869" y="330200"/>
                </a:lnTo>
                <a:lnTo>
                  <a:pt x="482010" y="330200"/>
                </a:lnTo>
                <a:lnTo>
                  <a:pt x="503689" y="292100"/>
                </a:lnTo>
                <a:lnTo>
                  <a:pt x="532687" y="254000"/>
                </a:lnTo>
                <a:lnTo>
                  <a:pt x="565700" y="203200"/>
                </a:lnTo>
                <a:lnTo>
                  <a:pt x="599428" y="165100"/>
                </a:lnTo>
                <a:lnTo>
                  <a:pt x="630568" y="152400"/>
                </a:lnTo>
                <a:lnTo>
                  <a:pt x="654437" y="114300"/>
                </a:lnTo>
                <a:lnTo>
                  <a:pt x="690647" y="76200"/>
                </a:lnTo>
                <a:lnTo>
                  <a:pt x="736550" y="38100"/>
                </a:lnTo>
                <a:lnTo>
                  <a:pt x="789498" y="0"/>
                </a:lnTo>
                <a:close/>
              </a:path>
              <a:path w="2684780" h="1422400">
                <a:moveTo>
                  <a:pt x="2112595" y="495300"/>
                </a:moveTo>
                <a:lnTo>
                  <a:pt x="2001103" y="495300"/>
                </a:lnTo>
                <a:lnTo>
                  <a:pt x="2061885" y="508000"/>
                </a:lnTo>
                <a:lnTo>
                  <a:pt x="2112595" y="495300"/>
                </a:lnTo>
                <a:close/>
              </a:path>
              <a:path w="2684780" h="1422400">
                <a:moveTo>
                  <a:pt x="456954" y="475206"/>
                </a:moveTo>
                <a:lnTo>
                  <a:pt x="437410" y="495300"/>
                </a:lnTo>
                <a:lnTo>
                  <a:pt x="500204" y="495300"/>
                </a:lnTo>
                <a:lnTo>
                  <a:pt x="456954" y="475206"/>
                </a:lnTo>
                <a:close/>
              </a:path>
              <a:path w="2684780" h="1422400">
                <a:moveTo>
                  <a:pt x="1635192" y="342900"/>
                </a:moveTo>
                <a:lnTo>
                  <a:pt x="1446456" y="342900"/>
                </a:lnTo>
                <a:lnTo>
                  <a:pt x="1496765" y="368300"/>
                </a:lnTo>
                <a:lnTo>
                  <a:pt x="1604276" y="393700"/>
                </a:lnTo>
                <a:lnTo>
                  <a:pt x="1715292" y="431800"/>
                </a:lnTo>
                <a:lnTo>
                  <a:pt x="1769981" y="444500"/>
                </a:lnTo>
                <a:lnTo>
                  <a:pt x="1822986" y="469900"/>
                </a:lnTo>
                <a:lnTo>
                  <a:pt x="1873454" y="482600"/>
                </a:lnTo>
                <a:lnTo>
                  <a:pt x="1920532" y="482600"/>
                </a:lnTo>
                <a:lnTo>
                  <a:pt x="1963366" y="495300"/>
                </a:lnTo>
                <a:lnTo>
                  <a:pt x="2156893" y="495300"/>
                </a:lnTo>
                <a:lnTo>
                  <a:pt x="2240890" y="469900"/>
                </a:lnTo>
                <a:lnTo>
                  <a:pt x="2287910" y="457200"/>
                </a:lnTo>
                <a:lnTo>
                  <a:pt x="2343157" y="444500"/>
                </a:lnTo>
                <a:lnTo>
                  <a:pt x="2391656" y="431800"/>
                </a:lnTo>
                <a:lnTo>
                  <a:pt x="1953573" y="431800"/>
                </a:lnTo>
                <a:lnTo>
                  <a:pt x="1900919" y="419100"/>
                </a:lnTo>
                <a:lnTo>
                  <a:pt x="1733365" y="381000"/>
                </a:lnTo>
                <a:lnTo>
                  <a:pt x="1681491" y="355600"/>
                </a:lnTo>
                <a:lnTo>
                  <a:pt x="1635192" y="342900"/>
                </a:lnTo>
                <a:close/>
              </a:path>
              <a:path w="2684780" h="1422400">
                <a:moveTo>
                  <a:pt x="462116" y="469900"/>
                </a:moveTo>
                <a:lnTo>
                  <a:pt x="445532" y="469900"/>
                </a:lnTo>
                <a:lnTo>
                  <a:pt x="456954" y="475206"/>
                </a:lnTo>
                <a:lnTo>
                  <a:pt x="462116" y="469900"/>
                </a:lnTo>
                <a:close/>
              </a:path>
              <a:path w="2684780" h="1422400">
                <a:moveTo>
                  <a:pt x="2450583" y="419100"/>
                </a:moveTo>
                <a:lnTo>
                  <a:pt x="2144850" y="419100"/>
                </a:lnTo>
                <a:lnTo>
                  <a:pt x="2086505" y="431800"/>
                </a:lnTo>
                <a:lnTo>
                  <a:pt x="2391656" y="431800"/>
                </a:lnTo>
                <a:lnTo>
                  <a:pt x="2450583" y="419100"/>
                </a:lnTo>
                <a:close/>
              </a:path>
              <a:path w="2684780" h="1422400">
                <a:moveTo>
                  <a:pt x="2284312" y="399804"/>
                </a:moveTo>
                <a:lnTo>
                  <a:pt x="2260936" y="406400"/>
                </a:lnTo>
                <a:lnTo>
                  <a:pt x="2205116" y="419100"/>
                </a:lnTo>
                <a:lnTo>
                  <a:pt x="2513727" y="419100"/>
                </a:lnTo>
                <a:lnTo>
                  <a:pt x="2574879" y="406400"/>
                </a:lnTo>
                <a:lnTo>
                  <a:pt x="2329390" y="406400"/>
                </a:lnTo>
                <a:lnTo>
                  <a:pt x="2284312" y="399804"/>
                </a:lnTo>
                <a:close/>
              </a:path>
              <a:path w="2684780" h="1422400">
                <a:moveTo>
                  <a:pt x="257550" y="0"/>
                </a:moveTo>
                <a:lnTo>
                  <a:pt x="191768" y="0"/>
                </a:lnTo>
                <a:lnTo>
                  <a:pt x="160390" y="50800"/>
                </a:lnTo>
                <a:lnTo>
                  <a:pt x="129551" y="101600"/>
                </a:lnTo>
                <a:lnTo>
                  <a:pt x="101327" y="152400"/>
                </a:lnTo>
                <a:lnTo>
                  <a:pt x="77793" y="190500"/>
                </a:lnTo>
                <a:lnTo>
                  <a:pt x="61023" y="215900"/>
                </a:lnTo>
                <a:lnTo>
                  <a:pt x="29070" y="266700"/>
                </a:lnTo>
                <a:lnTo>
                  <a:pt x="13090" y="279400"/>
                </a:lnTo>
                <a:lnTo>
                  <a:pt x="0" y="304800"/>
                </a:lnTo>
                <a:lnTo>
                  <a:pt x="0" y="406400"/>
                </a:lnTo>
                <a:lnTo>
                  <a:pt x="28152" y="368300"/>
                </a:lnTo>
                <a:lnTo>
                  <a:pt x="56795" y="342900"/>
                </a:lnTo>
                <a:lnTo>
                  <a:pt x="84567" y="304800"/>
                </a:lnTo>
                <a:lnTo>
                  <a:pt x="113095" y="266700"/>
                </a:lnTo>
                <a:lnTo>
                  <a:pt x="144006" y="215900"/>
                </a:lnTo>
                <a:lnTo>
                  <a:pt x="221615" y="215900"/>
                </a:lnTo>
                <a:lnTo>
                  <a:pt x="256485" y="152400"/>
                </a:lnTo>
                <a:lnTo>
                  <a:pt x="283599" y="114300"/>
                </a:lnTo>
                <a:lnTo>
                  <a:pt x="292984" y="101600"/>
                </a:lnTo>
                <a:lnTo>
                  <a:pt x="211514" y="101600"/>
                </a:lnTo>
                <a:lnTo>
                  <a:pt x="257550" y="0"/>
                </a:lnTo>
                <a:close/>
              </a:path>
              <a:path w="2684780" h="1422400">
                <a:moveTo>
                  <a:pt x="2663450" y="381000"/>
                </a:moveTo>
                <a:lnTo>
                  <a:pt x="2333778" y="381000"/>
                </a:lnTo>
                <a:lnTo>
                  <a:pt x="2329390" y="406400"/>
                </a:lnTo>
                <a:lnTo>
                  <a:pt x="2684278" y="406400"/>
                </a:lnTo>
                <a:lnTo>
                  <a:pt x="2663450" y="381000"/>
                </a:lnTo>
                <a:close/>
              </a:path>
              <a:path w="2684780" h="1422400">
                <a:moveTo>
                  <a:pt x="2042475" y="292100"/>
                </a:moveTo>
                <a:lnTo>
                  <a:pt x="1607527" y="292100"/>
                </a:lnTo>
                <a:lnTo>
                  <a:pt x="1635025" y="304800"/>
                </a:lnTo>
                <a:lnTo>
                  <a:pt x="2284312" y="399804"/>
                </a:lnTo>
                <a:lnTo>
                  <a:pt x="2305946" y="393700"/>
                </a:lnTo>
                <a:lnTo>
                  <a:pt x="2333778" y="381000"/>
                </a:lnTo>
                <a:lnTo>
                  <a:pt x="2663450" y="381000"/>
                </a:lnTo>
                <a:lnTo>
                  <a:pt x="2597706" y="355600"/>
                </a:lnTo>
                <a:lnTo>
                  <a:pt x="2555069" y="342900"/>
                </a:lnTo>
                <a:lnTo>
                  <a:pt x="2507444" y="330200"/>
                </a:lnTo>
                <a:lnTo>
                  <a:pt x="2455970" y="317500"/>
                </a:lnTo>
                <a:lnTo>
                  <a:pt x="2289861" y="317500"/>
                </a:lnTo>
                <a:lnTo>
                  <a:pt x="2234396" y="304800"/>
                </a:lnTo>
                <a:lnTo>
                  <a:pt x="2083684" y="304800"/>
                </a:lnTo>
                <a:lnTo>
                  <a:pt x="2042475" y="292100"/>
                </a:lnTo>
                <a:close/>
              </a:path>
              <a:path w="2684780" h="1422400">
                <a:moveTo>
                  <a:pt x="584661" y="0"/>
                </a:moveTo>
                <a:lnTo>
                  <a:pt x="483425" y="0"/>
                </a:lnTo>
                <a:lnTo>
                  <a:pt x="314237" y="203200"/>
                </a:lnTo>
                <a:lnTo>
                  <a:pt x="281699" y="241300"/>
                </a:lnTo>
                <a:lnTo>
                  <a:pt x="240434" y="279400"/>
                </a:lnTo>
                <a:lnTo>
                  <a:pt x="195481" y="317500"/>
                </a:lnTo>
                <a:lnTo>
                  <a:pt x="151876" y="342900"/>
                </a:lnTo>
                <a:lnTo>
                  <a:pt x="250929" y="342900"/>
                </a:lnTo>
                <a:lnTo>
                  <a:pt x="300842" y="304800"/>
                </a:lnTo>
                <a:lnTo>
                  <a:pt x="348544" y="266700"/>
                </a:lnTo>
                <a:lnTo>
                  <a:pt x="391584" y="228600"/>
                </a:lnTo>
                <a:lnTo>
                  <a:pt x="427512" y="190500"/>
                </a:lnTo>
                <a:lnTo>
                  <a:pt x="453877" y="177800"/>
                </a:lnTo>
                <a:lnTo>
                  <a:pt x="493247" y="127000"/>
                </a:lnTo>
                <a:lnTo>
                  <a:pt x="526770" y="88900"/>
                </a:lnTo>
                <a:lnTo>
                  <a:pt x="556542" y="50800"/>
                </a:lnTo>
                <a:lnTo>
                  <a:pt x="584661" y="0"/>
                </a:lnTo>
                <a:close/>
              </a:path>
              <a:path w="2684780" h="1422400">
                <a:moveTo>
                  <a:pt x="1558815" y="317500"/>
                </a:moveTo>
                <a:lnTo>
                  <a:pt x="1272283" y="317500"/>
                </a:lnTo>
                <a:lnTo>
                  <a:pt x="1290033" y="330200"/>
                </a:lnTo>
                <a:lnTo>
                  <a:pt x="1357001" y="330200"/>
                </a:lnTo>
                <a:lnTo>
                  <a:pt x="1399584" y="342900"/>
                </a:lnTo>
                <a:lnTo>
                  <a:pt x="1603662" y="342900"/>
                </a:lnTo>
                <a:lnTo>
                  <a:pt x="1558815" y="317500"/>
                </a:lnTo>
                <a:close/>
              </a:path>
              <a:path w="2684780" h="1422400">
                <a:moveTo>
                  <a:pt x="1047388" y="0"/>
                </a:moveTo>
                <a:lnTo>
                  <a:pt x="924674" y="0"/>
                </a:lnTo>
                <a:lnTo>
                  <a:pt x="677181" y="228600"/>
                </a:lnTo>
                <a:lnTo>
                  <a:pt x="651933" y="241300"/>
                </a:lnTo>
                <a:lnTo>
                  <a:pt x="634130" y="254000"/>
                </a:lnTo>
                <a:lnTo>
                  <a:pt x="613693" y="266700"/>
                </a:lnTo>
                <a:lnTo>
                  <a:pt x="580546" y="292100"/>
                </a:lnTo>
                <a:lnTo>
                  <a:pt x="557742" y="304800"/>
                </a:lnTo>
                <a:lnTo>
                  <a:pt x="533028" y="317500"/>
                </a:lnTo>
                <a:lnTo>
                  <a:pt x="507440" y="330200"/>
                </a:lnTo>
                <a:lnTo>
                  <a:pt x="1263520" y="330200"/>
                </a:lnTo>
                <a:lnTo>
                  <a:pt x="1272283" y="317500"/>
                </a:lnTo>
                <a:lnTo>
                  <a:pt x="1558815" y="317500"/>
                </a:lnTo>
                <a:lnTo>
                  <a:pt x="1516256" y="304800"/>
                </a:lnTo>
                <a:lnTo>
                  <a:pt x="1491588" y="292100"/>
                </a:lnTo>
                <a:lnTo>
                  <a:pt x="988085" y="292100"/>
                </a:lnTo>
                <a:lnTo>
                  <a:pt x="973112" y="279400"/>
                </a:lnTo>
                <a:lnTo>
                  <a:pt x="997266" y="279400"/>
                </a:lnTo>
                <a:lnTo>
                  <a:pt x="1011382" y="273818"/>
                </a:lnTo>
                <a:lnTo>
                  <a:pt x="1036639" y="254000"/>
                </a:lnTo>
                <a:lnTo>
                  <a:pt x="752986" y="254000"/>
                </a:lnTo>
                <a:lnTo>
                  <a:pt x="1047388" y="0"/>
                </a:lnTo>
                <a:close/>
              </a:path>
              <a:path w="2684780" h="1422400">
                <a:moveTo>
                  <a:pt x="2011309" y="0"/>
                </a:moveTo>
                <a:lnTo>
                  <a:pt x="1495461" y="0"/>
                </a:lnTo>
                <a:lnTo>
                  <a:pt x="1457003" y="25400"/>
                </a:lnTo>
                <a:lnTo>
                  <a:pt x="1413178" y="38100"/>
                </a:lnTo>
                <a:lnTo>
                  <a:pt x="1365320" y="76200"/>
                </a:lnTo>
                <a:lnTo>
                  <a:pt x="1314762" y="101600"/>
                </a:lnTo>
                <a:lnTo>
                  <a:pt x="1262838" y="139700"/>
                </a:lnTo>
                <a:lnTo>
                  <a:pt x="1210880" y="165100"/>
                </a:lnTo>
                <a:lnTo>
                  <a:pt x="1160223" y="203200"/>
                </a:lnTo>
                <a:lnTo>
                  <a:pt x="1112200" y="228600"/>
                </a:lnTo>
                <a:lnTo>
                  <a:pt x="1068143" y="254000"/>
                </a:lnTo>
                <a:lnTo>
                  <a:pt x="1029388" y="266700"/>
                </a:lnTo>
                <a:lnTo>
                  <a:pt x="1011382" y="273818"/>
                </a:lnTo>
                <a:lnTo>
                  <a:pt x="988085" y="292100"/>
                </a:lnTo>
                <a:lnTo>
                  <a:pt x="2007680" y="292100"/>
                </a:lnTo>
                <a:lnTo>
                  <a:pt x="1807080" y="241300"/>
                </a:lnTo>
                <a:lnTo>
                  <a:pt x="1328011" y="241300"/>
                </a:lnTo>
                <a:lnTo>
                  <a:pt x="1319475" y="228600"/>
                </a:lnTo>
                <a:lnTo>
                  <a:pt x="2011309" y="0"/>
                </a:lnTo>
                <a:close/>
              </a:path>
              <a:path w="2684780" h="1422400">
                <a:moveTo>
                  <a:pt x="1195275" y="0"/>
                </a:moveTo>
                <a:lnTo>
                  <a:pt x="1097729" y="0"/>
                </a:lnTo>
                <a:lnTo>
                  <a:pt x="1055316" y="38100"/>
                </a:lnTo>
                <a:lnTo>
                  <a:pt x="1009347" y="76200"/>
                </a:lnTo>
                <a:lnTo>
                  <a:pt x="961787" y="127000"/>
                </a:lnTo>
                <a:lnTo>
                  <a:pt x="914599" y="165100"/>
                </a:lnTo>
                <a:lnTo>
                  <a:pt x="869749" y="203200"/>
                </a:lnTo>
                <a:lnTo>
                  <a:pt x="829198" y="228600"/>
                </a:lnTo>
                <a:lnTo>
                  <a:pt x="794911" y="254000"/>
                </a:lnTo>
                <a:lnTo>
                  <a:pt x="1036639" y="254000"/>
                </a:lnTo>
                <a:lnTo>
                  <a:pt x="1117562" y="190500"/>
                </a:lnTo>
                <a:lnTo>
                  <a:pt x="988574" y="190500"/>
                </a:lnTo>
                <a:lnTo>
                  <a:pt x="997657" y="177800"/>
                </a:lnTo>
                <a:lnTo>
                  <a:pt x="1010148" y="165100"/>
                </a:lnTo>
                <a:lnTo>
                  <a:pt x="1023304" y="165100"/>
                </a:lnTo>
                <a:lnTo>
                  <a:pt x="1034384" y="152400"/>
                </a:lnTo>
                <a:lnTo>
                  <a:pt x="1072200" y="114300"/>
                </a:lnTo>
                <a:lnTo>
                  <a:pt x="1102218" y="88900"/>
                </a:lnTo>
                <a:lnTo>
                  <a:pt x="1136450" y="50800"/>
                </a:lnTo>
                <a:lnTo>
                  <a:pt x="1186908" y="12700"/>
                </a:lnTo>
                <a:lnTo>
                  <a:pt x="1190804" y="12700"/>
                </a:lnTo>
                <a:lnTo>
                  <a:pt x="1195275" y="0"/>
                </a:lnTo>
                <a:close/>
              </a:path>
              <a:path w="2684780" h="1422400">
                <a:moveTo>
                  <a:pt x="1707840" y="228600"/>
                </a:moveTo>
                <a:lnTo>
                  <a:pt x="1404555" y="228600"/>
                </a:lnTo>
                <a:lnTo>
                  <a:pt x="1369295" y="241300"/>
                </a:lnTo>
                <a:lnTo>
                  <a:pt x="1756788" y="241300"/>
                </a:lnTo>
                <a:lnTo>
                  <a:pt x="1707840" y="228600"/>
                </a:lnTo>
                <a:close/>
              </a:path>
              <a:path w="2684780" h="1422400">
                <a:moveTo>
                  <a:pt x="1360332" y="0"/>
                </a:moveTo>
                <a:lnTo>
                  <a:pt x="1253267" y="0"/>
                </a:lnTo>
                <a:lnTo>
                  <a:pt x="1199857" y="38100"/>
                </a:lnTo>
                <a:lnTo>
                  <a:pt x="1172263" y="63500"/>
                </a:lnTo>
                <a:lnTo>
                  <a:pt x="1145055" y="88900"/>
                </a:lnTo>
                <a:lnTo>
                  <a:pt x="1119090" y="101600"/>
                </a:lnTo>
                <a:lnTo>
                  <a:pt x="1095227" y="127000"/>
                </a:lnTo>
                <a:lnTo>
                  <a:pt x="1070060" y="139700"/>
                </a:lnTo>
                <a:lnTo>
                  <a:pt x="1042419" y="165100"/>
                </a:lnTo>
                <a:lnTo>
                  <a:pt x="1014519" y="177800"/>
                </a:lnTo>
                <a:lnTo>
                  <a:pt x="988574" y="190500"/>
                </a:lnTo>
                <a:lnTo>
                  <a:pt x="1117562" y="190500"/>
                </a:lnTo>
                <a:lnTo>
                  <a:pt x="1360332" y="0"/>
                </a:lnTo>
                <a:close/>
              </a:path>
              <a:path w="2684780" h="1422400">
                <a:moveTo>
                  <a:pt x="62503" y="0"/>
                </a:moveTo>
                <a:lnTo>
                  <a:pt x="39156" y="0"/>
                </a:lnTo>
                <a:lnTo>
                  <a:pt x="28914" y="12700"/>
                </a:lnTo>
                <a:lnTo>
                  <a:pt x="18305" y="38100"/>
                </a:lnTo>
                <a:lnTo>
                  <a:pt x="7586" y="50800"/>
                </a:lnTo>
                <a:lnTo>
                  <a:pt x="0" y="63500"/>
                </a:lnTo>
                <a:lnTo>
                  <a:pt x="0" y="177800"/>
                </a:lnTo>
                <a:lnTo>
                  <a:pt x="29538" y="139700"/>
                </a:lnTo>
                <a:lnTo>
                  <a:pt x="57258" y="88900"/>
                </a:lnTo>
                <a:lnTo>
                  <a:pt x="85516" y="50800"/>
                </a:lnTo>
                <a:lnTo>
                  <a:pt x="37792" y="50800"/>
                </a:lnTo>
                <a:lnTo>
                  <a:pt x="40798" y="38100"/>
                </a:lnTo>
                <a:lnTo>
                  <a:pt x="43689" y="38100"/>
                </a:lnTo>
                <a:lnTo>
                  <a:pt x="46479" y="25400"/>
                </a:lnTo>
                <a:lnTo>
                  <a:pt x="54176" y="12700"/>
                </a:lnTo>
                <a:lnTo>
                  <a:pt x="58223" y="12700"/>
                </a:lnTo>
                <a:lnTo>
                  <a:pt x="62503" y="0"/>
                </a:lnTo>
                <a:close/>
              </a:path>
              <a:path w="2684780" h="1422400">
                <a:moveTo>
                  <a:pt x="371387" y="0"/>
                </a:moveTo>
                <a:lnTo>
                  <a:pt x="297978" y="0"/>
                </a:lnTo>
                <a:lnTo>
                  <a:pt x="270320" y="38100"/>
                </a:lnTo>
                <a:lnTo>
                  <a:pt x="246236" y="63500"/>
                </a:lnTo>
                <a:lnTo>
                  <a:pt x="226407" y="88900"/>
                </a:lnTo>
                <a:lnTo>
                  <a:pt x="211514" y="101600"/>
                </a:lnTo>
                <a:lnTo>
                  <a:pt x="292984" y="101600"/>
                </a:lnTo>
                <a:lnTo>
                  <a:pt x="311754" y="76200"/>
                </a:lnTo>
                <a:lnTo>
                  <a:pt x="341001" y="38100"/>
                </a:lnTo>
                <a:lnTo>
                  <a:pt x="371387" y="0"/>
                </a:lnTo>
                <a:close/>
              </a:path>
              <a:path w="2684780" h="1422400">
                <a:moveTo>
                  <a:pt x="118638" y="0"/>
                </a:moveTo>
                <a:lnTo>
                  <a:pt x="69771" y="0"/>
                </a:lnTo>
                <a:lnTo>
                  <a:pt x="65943" y="12700"/>
                </a:lnTo>
                <a:lnTo>
                  <a:pt x="62220" y="12700"/>
                </a:lnTo>
                <a:lnTo>
                  <a:pt x="58531" y="25400"/>
                </a:lnTo>
                <a:lnTo>
                  <a:pt x="54803" y="25400"/>
                </a:lnTo>
                <a:lnTo>
                  <a:pt x="48804" y="38100"/>
                </a:lnTo>
                <a:lnTo>
                  <a:pt x="45561" y="50800"/>
                </a:lnTo>
                <a:lnTo>
                  <a:pt x="85516" y="50800"/>
                </a:lnTo>
                <a:lnTo>
                  <a:pt x="118638" y="0"/>
                </a:lnTo>
                <a:close/>
              </a:path>
            </a:pathLst>
          </a:custGeom>
          <a:solidFill>
            <a:srgbClr val="B35338">
              <a:alpha val="35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202681" y="218"/>
            <a:ext cx="1986914" cy="1055370"/>
          </a:xfrm>
          <a:custGeom>
            <a:avLst/>
            <a:gdLst/>
            <a:ahLst/>
            <a:cxnLst/>
            <a:rect l="l" t="t" r="r" b="b"/>
            <a:pathLst>
              <a:path w="1986915" h="1055370">
                <a:moveTo>
                  <a:pt x="1986455" y="901700"/>
                </a:moveTo>
                <a:lnTo>
                  <a:pt x="1826906" y="962660"/>
                </a:lnTo>
                <a:lnTo>
                  <a:pt x="1723997" y="1016000"/>
                </a:lnTo>
                <a:lnTo>
                  <a:pt x="1712854" y="1055370"/>
                </a:lnTo>
                <a:lnTo>
                  <a:pt x="1924117" y="1019810"/>
                </a:lnTo>
                <a:lnTo>
                  <a:pt x="1937876" y="1017270"/>
                </a:lnTo>
                <a:lnTo>
                  <a:pt x="1986455" y="1017270"/>
                </a:lnTo>
                <a:lnTo>
                  <a:pt x="1986455" y="972820"/>
                </a:lnTo>
                <a:lnTo>
                  <a:pt x="1945807" y="972820"/>
                </a:lnTo>
                <a:lnTo>
                  <a:pt x="1986455" y="957580"/>
                </a:lnTo>
                <a:lnTo>
                  <a:pt x="1986455" y="901700"/>
                </a:lnTo>
                <a:close/>
              </a:path>
              <a:path w="1986915" h="1055370">
                <a:moveTo>
                  <a:pt x="1986455" y="1017270"/>
                </a:moveTo>
                <a:lnTo>
                  <a:pt x="1952989" y="1017270"/>
                </a:lnTo>
                <a:lnTo>
                  <a:pt x="1969251" y="1019810"/>
                </a:lnTo>
                <a:lnTo>
                  <a:pt x="1986455" y="1023620"/>
                </a:lnTo>
                <a:lnTo>
                  <a:pt x="1986455" y="1017270"/>
                </a:lnTo>
                <a:close/>
              </a:path>
              <a:path w="1986915" h="1055370">
                <a:moveTo>
                  <a:pt x="1986455" y="966470"/>
                </a:moveTo>
                <a:lnTo>
                  <a:pt x="1967691" y="969010"/>
                </a:lnTo>
                <a:lnTo>
                  <a:pt x="1957181" y="971550"/>
                </a:lnTo>
                <a:lnTo>
                  <a:pt x="1945807" y="972820"/>
                </a:lnTo>
                <a:lnTo>
                  <a:pt x="1986455" y="972820"/>
                </a:lnTo>
                <a:lnTo>
                  <a:pt x="1986455" y="966470"/>
                </a:lnTo>
                <a:close/>
              </a:path>
              <a:path w="1986915" h="1055370">
                <a:moveTo>
                  <a:pt x="1986455" y="532130"/>
                </a:moveTo>
                <a:lnTo>
                  <a:pt x="1919803" y="543560"/>
                </a:lnTo>
                <a:lnTo>
                  <a:pt x="1870287" y="560070"/>
                </a:lnTo>
                <a:lnTo>
                  <a:pt x="1805849" y="589280"/>
                </a:lnTo>
                <a:lnTo>
                  <a:pt x="1766920" y="612140"/>
                </a:lnTo>
                <a:lnTo>
                  <a:pt x="1664727" y="680720"/>
                </a:lnTo>
                <a:lnTo>
                  <a:pt x="1612251" y="713740"/>
                </a:lnTo>
                <a:lnTo>
                  <a:pt x="1566050" y="736600"/>
                </a:lnTo>
                <a:lnTo>
                  <a:pt x="1531515" y="745490"/>
                </a:lnTo>
                <a:lnTo>
                  <a:pt x="1414918" y="789940"/>
                </a:lnTo>
                <a:lnTo>
                  <a:pt x="1414713" y="817880"/>
                </a:lnTo>
                <a:lnTo>
                  <a:pt x="1571324" y="868680"/>
                </a:lnTo>
                <a:lnTo>
                  <a:pt x="1518847" y="908050"/>
                </a:lnTo>
                <a:lnTo>
                  <a:pt x="1518940" y="930910"/>
                </a:lnTo>
                <a:lnTo>
                  <a:pt x="1779418" y="947420"/>
                </a:lnTo>
                <a:lnTo>
                  <a:pt x="1826080" y="928370"/>
                </a:lnTo>
                <a:lnTo>
                  <a:pt x="1868330" y="909320"/>
                </a:lnTo>
                <a:lnTo>
                  <a:pt x="1907953" y="890270"/>
                </a:lnTo>
                <a:lnTo>
                  <a:pt x="1922495" y="882650"/>
                </a:lnTo>
                <a:lnTo>
                  <a:pt x="1692381" y="882650"/>
                </a:lnTo>
                <a:lnTo>
                  <a:pt x="1729273" y="857250"/>
                </a:lnTo>
                <a:lnTo>
                  <a:pt x="1773196" y="828040"/>
                </a:lnTo>
                <a:lnTo>
                  <a:pt x="1818135" y="802640"/>
                </a:lnTo>
                <a:lnTo>
                  <a:pt x="1858074" y="788670"/>
                </a:lnTo>
                <a:lnTo>
                  <a:pt x="1866180" y="784860"/>
                </a:lnTo>
                <a:lnTo>
                  <a:pt x="1628435" y="784860"/>
                </a:lnTo>
                <a:lnTo>
                  <a:pt x="1587160" y="779780"/>
                </a:lnTo>
                <a:lnTo>
                  <a:pt x="1660714" y="727710"/>
                </a:lnTo>
                <a:lnTo>
                  <a:pt x="1703518" y="701040"/>
                </a:lnTo>
                <a:lnTo>
                  <a:pt x="1747034" y="674370"/>
                </a:lnTo>
                <a:lnTo>
                  <a:pt x="1788782" y="650240"/>
                </a:lnTo>
                <a:lnTo>
                  <a:pt x="1826284" y="631190"/>
                </a:lnTo>
                <a:lnTo>
                  <a:pt x="1863175" y="614680"/>
                </a:lnTo>
                <a:lnTo>
                  <a:pt x="1932804" y="594360"/>
                </a:lnTo>
                <a:lnTo>
                  <a:pt x="1970347" y="584200"/>
                </a:lnTo>
                <a:lnTo>
                  <a:pt x="1973861" y="582930"/>
                </a:lnTo>
                <a:lnTo>
                  <a:pt x="1979467" y="580390"/>
                </a:lnTo>
                <a:lnTo>
                  <a:pt x="1986455" y="579120"/>
                </a:lnTo>
                <a:lnTo>
                  <a:pt x="1986455" y="532130"/>
                </a:lnTo>
                <a:close/>
              </a:path>
              <a:path w="1986915" h="1055370">
                <a:moveTo>
                  <a:pt x="1986455" y="793750"/>
                </a:moveTo>
                <a:lnTo>
                  <a:pt x="1984744" y="793750"/>
                </a:lnTo>
                <a:lnTo>
                  <a:pt x="1915725" y="825500"/>
                </a:lnTo>
                <a:lnTo>
                  <a:pt x="1865127" y="844550"/>
                </a:lnTo>
                <a:lnTo>
                  <a:pt x="1843999" y="852170"/>
                </a:lnTo>
                <a:lnTo>
                  <a:pt x="1796674" y="864870"/>
                </a:lnTo>
                <a:lnTo>
                  <a:pt x="1774465" y="871220"/>
                </a:lnTo>
                <a:lnTo>
                  <a:pt x="1750337" y="875030"/>
                </a:lnTo>
                <a:lnTo>
                  <a:pt x="1727768" y="878840"/>
                </a:lnTo>
                <a:lnTo>
                  <a:pt x="1708026" y="881380"/>
                </a:lnTo>
                <a:lnTo>
                  <a:pt x="1692381" y="882650"/>
                </a:lnTo>
                <a:lnTo>
                  <a:pt x="1922495" y="882650"/>
                </a:lnTo>
                <a:lnTo>
                  <a:pt x="1946733" y="869950"/>
                </a:lnTo>
                <a:lnTo>
                  <a:pt x="1986455" y="847090"/>
                </a:lnTo>
                <a:lnTo>
                  <a:pt x="1986455" y="793750"/>
                </a:lnTo>
                <a:close/>
              </a:path>
              <a:path w="1986915" h="1055370">
                <a:moveTo>
                  <a:pt x="1920611" y="406400"/>
                </a:moveTo>
                <a:lnTo>
                  <a:pt x="1764340" y="406400"/>
                </a:lnTo>
                <a:lnTo>
                  <a:pt x="1805142" y="408940"/>
                </a:lnTo>
                <a:lnTo>
                  <a:pt x="1838253" y="427990"/>
                </a:lnTo>
                <a:lnTo>
                  <a:pt x="1793677" y="445770"/>
                </a:lnTo>
                <a:lnTo>
                  <a:pt x="1745752" y="461010"/>
                </a:lnTo>
                <a:lnTo>
                  <a:pt x="1695905" y="476250"/>
                </a:lnTo>
                <a:lnTo>
                  <a:pt x="1645566" y="497840"/>
                </a:lnTo>
                <a:lnTo>
                  <a:pt x="1604312" y="521970"/>
                </a:lnTo>
                <a:lnTo>
                  <a:pt x="1565999" y="546100"/>
                </a:lnTo>
                <a:lnTo>
                  <a:pt x="1529002" y="572770"/>
                </a:lnTo>
                <a:lnTo>
                  <a:pt x="1452441" y="624840"/>
                </a:lnTo>
                <a:lnTo>
                  <a:pt x="1220810" y="736600"/>
                </a:lnTo>
                <a:lnTo>
                  <a:pt x="1221169" y="739140"/>
                </a:lnTo>
                <a:lnTo>
                  <a:pt x="1222275" y="745490"/>
                </a:lnTo>
                <a:lnTo>
                  <a:pt x="1275570" y="787400"/>
                </a:lnTo>
                <a:lnTo>
                  <a:pt x="1513004" y="734060"/>
                </a:lnTo>
                <a:lnTo>
                  <a:pt x="1551663" y="713740"/>
                </a:lnTo>
                <a:lnTo>
                  <a:pt x="1559973" y="709930"/>
                </a:lnTo>
                <a:lnTo>
                  <a:pt x="1441074" y="709930"/>
                </a:lnTo>
                <a:lnTo>
                  <a:pt x="1418104" y="703580"/>
                </a:lnTo>
                <a:lnTo>
                  <a:pt x="1488473" y="652780"/>
                </a:lnTo>
                <a:lnTo>
                  <a:pt x="1538531" y="621030"/>
                </a:lnTo>
                <a:lnTo>
                  <a:pt x="1647791" y="557530"/>
                </a:lnTo>
                <a:lnTo>
                  <a:pt x="1698750" y="530860"/>
                </a:lnTo>
                <a:lnTo>
                  <a:pt x="1741766" y="510540"/>
                </a:lnTo>
                <a:lnTo>
                  <a:pt x="1798423" y="491490"/>
                </a:lnTo>
                <a:lnTo>
                  <a:pt x="1848753" y="478790"/>
                </a:lnTo>
                <a:lnTo>
                  <a:pt x="1875534" y="473710"/>
                </a:lnTo>
                <a:lnTo>
                  <a:pt x="1986455" y="473710"/>
                </a:lnTo>
                <a:lnTo>
                  <a:pt x="1986455" y="407670"/>
                </a:lnTo>
                <a:lnTo>
                  <a:pt x="1925314" y="407670"/>
                </a:lnTo>
                <a:lnTo>
                  <a:pt x="1920611" y="406400"/>
                </a:lnTo>
                <a:close/>
              </a:path>
              <a:path w="1986915" h="1055370">
                <a:moveTo>
                  <a:pt x="1986455" y="638810"/>
                </a:moveTo>
                <a:lnTo>
                  <a:pt x="1855137" y="715010"/>
                </a:lnTo>
                <a:lnTo>
                  <a:pt x="1815674" y="732790"/>
                </a:lnTo>
                <a:lnTo>
                  <a:pt x="1770696" y="751840"/>
                </a:lnTo>
                <a:lnTo>
                  <a:pt x="1722779" y="768350"/>
                </a:lnTo>
                <a:lnTo>
                  <a:pt x="1674500" y="781050"/>
                </a:lnTo>
                <a:lnTo>
                  <a:pt x="1628435" y="784860"/>
                </a:lnTo>
                <a:lnTo>
                  <a:pt x="1866180" y="784860"/>
                </a:lnTo>
                <a:lnTo>
                  <a:pt x="1904008" y="767080"/>
                </a:lnTo>
                <a:lnTo>
                  <a:pt x="1974902" y="744220"/>
                </a:lnTo>
                <a:lnTo>
                  <a:pt x="1978127" y="742950"/>
                </a:lnTo>
                <a:lnTo>
                  <a:pt x="1982030" y="741680"/>
                </a:lnTo>
                <a:lnTo>
                  <a:pt x="1986455" y="740410"/>
                </a:lnTo>
                <a:lnTo>
                  <a:pt x="1986455" y="638810"/>
                </a:lnTo>
                <a:close/>
              </a:path>
              <a:path w="1986915" h="1055370">
                <a:moveTo>
                  <a:pt x="1280493" y="589280"/>
                </a:moveTo>
                <a:lnTo>
                  <a:pt x="1145073" y="589280"/>
                </a:lnTo>
                <a:lnTo>
                  <a:pt x="1158890" y="598170"/>
                </a:lnTo>
                <a:lnTo>
                  <a:pt x="1139061" y="623570"/>
                </a:lnTo>
                <a:lnTo>
                  <a:pt x="1110383" y="659130"/>
                </a:lnTo>
                <a:lnTo>
                  <a:pt x="1081936" y="692150"/>
                </a:lnTo>
                <a:lnTo>
                  <a:pt x="1062803" y="708660"/>
                </a:lnTo>
                <a:lnTo>
                  <a:pt x="1080524" y="715010"/>
                </a:lnTo>
                <a:lnTo>
                  <a:pt x="1092596" y="720090"/>
                </a:lnTo>
                <a:lnTo>
                  <a:pt x="1096293" y="720090"/>
                </a:lnTo>
                <a:lnTo>
                  <a:pt x="1100076" y="717550"/>
                </a:lnTo>
                <a:lnTo>
                  <a:pt x="1111312" y="715010"/>
                </a:lnTo>
                <a:lnTo>
                  <a:pt x="1130353" y="709930"/>
                </a:lnTo>
                <a:lnTo>
                  <a:pt x="1146999" y="704850"/>
                </a:lnTo>
                <a:lnTo>
                  <a:pt x="1163119" y="701040"/>
                </a:lnTo>
                <a:lnTo>
                  <a:pt x="1180580" y="701040"/>
                </a:lnTo>
                <a:lnTo>
                  <a:pt x="1185340" y="699770"/>
                </a:lnTo>
                <a:lnTo>
                  <a:pt x="1194326" y="698500"/>
                </a:lnTo>
                <a:lnTo>
                  <a:pt x="1205219" y="697230"/>
                </a:lnTo>
                <a:lnTo>
                  <a:pt x="1232083" y="697230"/>
                </a:lnTo>
                <a:lnTo>
                  <a:pt x="1268507" y="685800"/>
                </a:lnTo>
                <a:lnTo>
                  <a:pt x="1300956" y="673100"/>
                </a:lnTo>
                <a:lnTo>
                  <a:pt x="1342450" y="650240"/>
                </a:lnTo>
                <a:lnTo>
                  <a:pt x="1363476" y="636270"/>
                </a:lnTo>
                <a:lnTo>
                  <a:pt x="1243389" y="636270"/>
                </a:lnTo>
                <a:lnTo>
                  <a:pt x="1251761" y="618490"/>
                </a:lnTo>
                <a:lnTo>
                  <a:pt x="1277263" y="591820"/>
                </a:lnTo>
                <a:lnTo>
                  <a:pt x="1280493" y="589280"/>
                </a:lnTo>
                <a:close/>
              </a:path>
              <a:path w="1986915" h="1055370">
                <a:moveTo>
                  <a:pt x="1986455" y="473710"/>
                </a:moveTo>
                <a:lnTo>
                  <a:pt x="1875534" y="473710"/>
                </a:lnTo>
                <a:lnTo>
                  <a:pt x="1850417" y="483870"/>
                </a:lnTo>
                <a:lnTo>
                  <a:pt x="1814990" y="504190"/>
                </a:lnTo>
                <a:lnTo>
                  <a:pt x="1771592" y="530860"/>
                </a:lnTo>
                <a:lnTo>
                  <a:pt x="1670237" y="596900"/>
                </a:lnTo>
                <a:lnTo>
                  <a:pt x="1616959" y="629920"/>
                </a:lnTo>
                <a:lnTo>
                  <a:pt x="1565064" y="660400"/>
                </a:lnTo>
                <a:lnTo>
                  <a:pt x="1516893" y="685800"/>
                </a:lnTo>
                <a:lnTo>
                  <a:pt x="1474783" y="702310"/>
                </a:lnTo>
                <a:lnTo>
                  <a:pt x="1441074" y="709930"/>
                </a:lnTo>
                <a:lnTo>
                  <a:pt x="1559973" y="709930"/>
                </a:lnTo>
                <a:lnTo>
                  <a:pt x="1587671" y="697230"/>
                </a:lnTo>
                <a:lnTo>
                  <a:pt x="1623736" y="678180"/>
                </a:lnTo>
                <a:lnTo>
                  <a:pt x="1662569" y="655320"/>
                </a:lnTo>
                <a:lnTo>
                  <a:pt x="1696990" y="629920"/>
                </a:lnTo>
                <a:lnTo>
                  <a:pt x="1732750" y="604520"/>
                </a:lnTo>
                <a:lnTo>
                  <a:pt x="1806497" y="556260"/>
                </a:lnTo>
                <a:lnTo>
                  <a:pt x="1843216" y="535940"/>
                </a:lnTo>
                <a:lnTo>
                  <a:pt x="1890151" y="513080"/>
                </a:lnTo>
                <a:lnTo>
                  <a:pt x="1940248" y="496570"/>
                </a:lnTo>
                <a:lnTo>
                  <a:pt x="1986455" y="495300"/>
                </a:lnTo>
                <a:lnTo>
                  <a:pt x="1986455" y="473710"/>
                </a:lnTo>
                <a:close/>
              </a:path>
              <a:path w="1986915" h="1055370">
                <a:moveTo>
                  <a:pt x="1703061" y="248920"/>
                </a:moveTo>
                <a:lnTo>
                  <a:pt x="1248958" y="248920"/>
                </a:lnTo>
                <a:lnTo>
                  <a:pt x="1294942" y="250190"/>
                </a:lnTo>
                <a:lnTo>
                  <a:pt x="1329775" y="266700"/>
                </a:lnTo>
                <a:lnTo>
                  <a:pt x="722991" y="679450"/>
                </a:lnTo>
                <a:lnTo>
                  <a:pt x="747418" y="694690"/>
                </a:lnTo>
                <a:lnTo>
                  <a:pt x="783264" y="701040"/>
                </a:lnTo>
                <a:lnTo>
                  <a:pt x="827728" y="697230"/>
                </a:lnTo>
                <a:lnTo>
                  <a:pt x="878012" y="687070"/>
                </a:lnTo>
                <a:lnTo>
                  <a:pt x="931313" y="673100"/>
                </a:lnTo>
                <a:lnTo>
                  <a:pt x="984832" y="654050"/>
                </a:lnTo>
                <a:lnTo>
                  <a:pt x="1035768" y="635000"/>
                </a:lnTo>
                <a:lnTo>
                  <a:pt x="886453" y="632460"/>
                </a:lnTo>
                <a:lnTo>
                  <a:pt x="923829" y="608330"/>
                </a:lnTo>
                <a:lnTo>
                  <a:pt x="958949" y="586740"/>
                </a:lnTo>
                <a:lnTo>
                  <a:pt x="993682" y="563880"/>
                </a:lnTo>
                <a:lnTo>
                  <a:pt x="1029898" y="538480"/>
                </a:lnTo>
                <a:lnTo>
                  <a:pt x="1061806" y="511810"/>
                </a:lnTo>
                <a:lnTo>
                  <a:pt x="1094413" y="483870"/>
                </a:lnTo>
                <a:lnTo>
                  <a:pt x="1127857" y="455930"/>
                </a:lnTo>
                <a:lnTo>
                  <a:pt x="1162281" y="433070"/>
                </a:lnTo>
                <a:lnTo>
                  <a:pt x="1173189" y="422910"/>
                </a:lnTo>
                <a:lnTo>
                  <a:pt x="1195193" y="403860"/>
                </a:lnTo>
                <a:lnTo>
                  <a:pt x="1218719" y="386080"/>
                </a:lnTo>
                <a:lnTo>
                  <a:pt x="1234191" y="372110"/>
                </a:lnTo>
                <a:lnTo>
                  <a:pt x="1252912" y="358140"/>
                </a:lnTo>
                <a:lnTo>
                  <a:pt x="1274954" y="344170"/>
                </a:lnTo>
                <a:lnTo>
                  <a:pt x="1297201" y="334010"/>
                </a:lnTo>
                <a:lnTo>
                  <a:pt x="1316534" y="327660"/>
                </a:lnTo>
                <a:lnTo>
                  <a:pt x="1428744" y="327660"/>
                </a:lnTo>
                <a:lnTo>
                  <a:pt x="1434412" y="323850"/>
                </a:lnTo>
                <a:lnTo>
                  <a:pt x="1478652" y="312420"/>
                </a:lnTo>
                <a:lnTo>
                  <a:pt x="1526865" y="311150"/>
                </a:lnTo>
                <a:lnTo>
                  <a:pt x="1767524" y="311150"/>
                </a:lnTo>
                <a:lnTo>
                  <a:pt x="1729712" y="275590"/>
                </a:lnTo>
                <a:lnTo>
                  <a:pt x="1703061" y="248920"/>
                </a:lnTo>
                <a:close/>
              </a:path>
              <a:path w="1986915" h="1055370">
                <a:moveTo>
                  <a:pt x="1232083" y="697230"/>
                </a:moveTo>
                <a:lnTo>
                  <a:pt x="1205219" y="697230"/>
                </a:lnTo>
                <a:lnTo>
                  <a:pt x="1215698" y="698500"/>
                </a:lnTo>
                <a:lnTo>
                  <a:pt x="1227974" y="698500"/>
                </a:lnTo>
                <a:lnTo>
                  <a:pt x="1232083" y="697230"/>
                </a:lnTo>
                <a:close/>
              </a:path>
              <a:path w="1986915" h="1055370">
                <a:moveTo>
                  <a:pt x="1034092" y="241880"/>
                </a:moveTo>
                <a:lnTo>
                  <a:pt x="492667" y="629920"/>
                </a:lnTo>
                <a:lnTo>
                  <a:pt x="516145" y="640080"/>
                </a:lnTo>
                <a:lnTo>
                  <a:pt x="553607" y="637540"/>
                </a:lnTo>
                <a:lnTo>
                  <a:pt x="601551" y="626110"/>
                </a:lnTo>
                <a:lnTo>
                  <a:pt x="656479" y="607060"/>
                </a:lnTo>
                <a:lnTo>
                  <a:pt x="714890" y="584200"/>
                </a:lnTo>
                <a:lnTo>
                  <a:pt x="828160" y="529590"/>
                </a:lnTo>
                <a:lnTo>
                  <a:pt x="736988" y="529590"/>
                </a:lnTo>
                <a:lnTo>
                  <a:pt x="751303" y="516890"/>
                </a:lnTo>
                <a:lnTo>
                  <a:pt x="768438" y="504190"/>
                </a:lnTo>
                <a:lnTo>
                  <a:pt x="787033" y="491490"/>
                </a:lnTo>
                <a:lnTo>
                  <a:pt x="805726" y="474980"/>
                </a:lnTo>
                <a:lnTo>
                  <a:pt x="871835" y="407670"/>
                </a:lnTo>
                <a:lnTo>
                  <a:pt x="909533" y="374650"/>
                </a:lnTo>
                <a:lnTo>
                  <a:pt x="949186" y="349250"/>
                </a:lnTo>
                <a:lnTo>
                  <a:pt x="989938" y="340360"/>
                </a:lnTo>
                <a:lnTo>
                  <a:pt x="1063209" y="340360"/>
                </a:lnTo>
                <a:lnTo>
                  <a:pt x="1075077" y="328929"/>
                </a:lnTo>
                <a:lnTo>
                  <a:pt x="1116690" y="294640"/>
                </a:lnTo>
                <a:lnTo>
                  <a:pt x="1152572" y="275590"/>
                </a:lnTo>
                <a:lnTo>
                  <a:pt x="1199081" y="259079"/>
                </a:lnTo>
                <a:lnTo>
                  <a:pt x="1248958" y="248920"/>
                </a:lnTo>
                <a:lnTo>
                  <a:pt x="1703061" y="248920"/>
                </a:lnTo>
                <a:lnTo>
                  <a:pt x="1699254" y="245110"/>
                </a:lnTo>
                <a:lnTo>
                  <a:pt x="1050239" y="245110"/>
                </a:lnTo>
                <a:lnTo>
                  <a:pt x="1034092" y="241880"/>
                </a:lnTo>
                <a:close/>
              </a:path>
              <a:path w="1986915" h="1055370">
                <a:moveTo>
                  <a:pt x="1673087" y="434340"/>
                </a:moveTo>
                <a:lnTo>
                  <a:pt x="1573239" y="434340"/>
                </a:lnTo>
                <a:lnTo>
                  <a:pt x="1509618" y="478790"/>
                </a:lnTo>
                <a:lnTo>
                  <a:pt x="1489410" y="494030"/>
                </a:lnTo>
                <a:lnTo>
                  <a:pt x="1459535" y="515620"/>
                </a:lnTo>
                <a:lnTo>
                  <a:pt x="1414757" y="548640"/>
                </a:lnTo>
                <a:lnTo>
                  <a:pt x="1362913" y="582930"/>
                </a:lnTo>
                <a:lnTo>
                  <a:pt x="1311845" y="613410"/>
                </a:lnTo>
                <a:lnTo>
                  <a:pt x="1269390" y="633730"/>
                </a:lnTo>
                <a:lnTo>
                  <a:pt x="1243389" y="636270"/>
                </a:lnTo>
                <a:lnTo>
                  <a:pt x="1363476" y="636270"/>
                </a:lnTo>
                <a:lnTo>
                  <a:pt x="1635594" y="453390"/>
                </a:lnTo>
                <a:lnTo>
                  <a:pt x="1673087" y="434340"/>
                </a:lnTo>
                <a:close/>
              </a:path>
              <a:path w="1986915" h="1055370">
                <a:moveTo>
                  <a:pt x="1428744" y="327660"/>
                </a:moveTo>
                <a:lnTo>
                  <a:pt x="1316534" y="327660"/>
                </a:lnTo>
                <a:lnTo>
                  <a:pt x="1302655" y="355600"/>
                </a:lnTo>
                <a:lnTo>
                  <a:pt x="1270611" y="389890"/>
                </a:lnTo>
                <a:lnTo>
                  <a:pt x="1233496" y="424180"/>
                </a:lnTo>
                <a:lnTo>
                  <a:pt x="1204404" y="452120"/>
                </a:lnTo>
                <a:lnTo>
                  <a:pt x="1162092" y="490220"/>
                </a:lnTo>
                <a:lnTo>
                  <a:pt x="1130968" y="520700"/>
                </a:lnTo>
                <a:lnTo>
                  <a:pt x="1103442" y="547370"/>
                </a:lnTo>
                <a:lnTo>
                  <a:pt x="1071925" y="568960"/>
                </a:lnTo>
                <a:lnTo>
                  <a:pt x="1028826" y="590550"/>
                </a:lnTo>
                <a:lnTo>
                  <a:pt x="921623" y="627380"/>
                </a:lnTo>
                <a:lnTo>
                  <a:pt x="906473" y="629920"/>
                </a:lnTo>
                <a:lnTo>
                  <a:pt x="901339" y="629920"/>
                </a:lnTo>
                <a:lnTo>
                  <a:pt x="886453" y="632460"/>
                </a:lnTo>
                <a:lnTo>
                  <a:pt x="1042275" y="632460"/>
                </a:lnTo>
                <a:lnTo>
                  <a:pt x="1081320" y="617220"/>
                </a:lnTo>
                <a:lnTo>
                  <a:pt x="1145073" y="589280"/>
                </a:lnTo>
                <a:lnTo>
                  <a:pt x="1280493" y="589280"/>
                </a:lnTo>
                <a:lnTo>
                  <a:pt x="1316024" y="561340"/>
                </a:lnTo>
                <a:lnTo>
                  <a:pt x="1364173" y="527050"/>
                </a:lnTo>
                <a:lnTo>
                  <a:pt x="1368467" y="524510"/>
                </a:lnTo>
                <a:lnTo>
                  <a:pt x="1270972" y="524510"/>
                </a:lnTo>
                <a:lnTo>
                  <a:pt x="1284505" y="499110"/>
                </a:lnTo>
                <a:lnTo>
                  <a:pt x="1310728" y="471170"/>
                </a:lnTo>
                <a:lnTo>
                  <a:pt x="1340851" y="445770"/>
                </a:lnTo>
                <a:lnTo>
                  <a:pt x="1366084" y="425450"/>
                </a:lnTo>
                <a:lnTo>
                  <a:pt x="1394967" y="387350"/>
                </a:lnTo>
                <a:lnTo>
                  <a:pt x="1404389" y="359410"/>
                </a:lnTo>
                <a:lnTo>
                  <a:pt x="1411740" y="339090"/>
                </a:lnTo>
                <a:lnTo>
                  <a:pt x="1428744" y="327660"/>
                </a:lnTo>
                <a:close/>
              </a:path>
              <a:path w="1986915" h="1055370">
                <a:moveTo>
                  <a:pt x="1063209" y="340360"/>
                </a:moveTo>
                <a:lnTo>
                  <a:pt x="989938" y="340360"/>
                </a:lnTo>
                <a:lnTo>
                  <a:pt x="876909" y="447040"/>
                </a:lnTo>
                <a:lnTo>
                  <a:pt x="853373" y="463550"/>
                </a:lnTo>
                <a:lnTo>
                  <a:pt x="812315" y="490220"/>
                </a:lnTo>
                <a:lnTo>
                  <a:pt x="768573" y="516890"/>
                </a:lnTo>
                <a:lnTo>
                  <a:pt x="736988" y="529590"/>
                </a:lnTo>
                <a:lnTo>
                  <a:pt x="828160" y="529590"/>
                </a:lnTo>
                <a:lnTo>
                  <a:pt x="876018" y="502920"/>
                </a:lnTo>
                <a:lnTo>
                  <a:pt x="913358" y="481330"/>
                </a:lnTo>
                <a:lnTo>
                  <a:pt x="973478" y="431800"/>
                </a:lnTo>
                <a:lnTo>
                  <a:pt x="1006674" y="397510"/>
                </a:lnTo>
                <a:lnTo>
                  <a:pt x="1039473" y="363220"/>
                </a:lnTo>
                <a:lnTo>
                  <a:pt x="1063209" y="340360"/>
                </a:lnTo>
                <a:close/>
              </a:path>
              <a:path w="1986915" h="1055370">
                <a:moveTo>
                  <a:pt x="1646173" y="351994"/>
                </a:moveTo>
                <a:lnTo>
                  <a:pt x="1270972" y="524510"/>
                </a:lnTo>
                <a:lnTo>
                  <a:pt x="1368467" y="524510"/>
                </a:lnTo>
                <a:lnTo>
                  <a:pt x="1417840" y="495300"/>
                </a:lnTo>
                <a:lnTo>
                  <a:pt x="1473154" y="466090"/>
                </a:lnTo>
                <a:lnTo>
                  <a:pt x="1526244" y="445770"/>
                </a:lnTo>
                <a:lnTo>
                  <a:pt x="1573239" y="434340"/>
                </a:lnTo>
                <a:lnTo>
                  <a:pt x="1673087" y="434340"/>
                </a:lnTo>
                <a:lnTo>
                  <a:pt x="1675587" y="433070"/>
                </a:lnTo>
                <a:lnTo>
                  <a:pt x="1719829" y="415290"/>
                </a:lnTo>
                <a:lnTo>
                  <a:pt x="1764340" y="406400"/>
                </a:lnTo>
                <a:lnTo>
                  <a:pt x="1920611" y="406400"/>
                </a:lnTo>
                <a:lnTo>
                  <a:pt x="1892397" y="398780"/>
                </a:lnTo>
                <a:lnTo>
                  <a:pt x="1855324" y="379730"/>
                </a:lnTo>
                <a:lnTo>
                  <a:pt x="1830869" y="361950"/>
                </a:lnTo>
                <a:lnTo>
                  <a:pt x="1660907" y="361950"/>
                </a:lnTo>
                <a:lnTo>
                  <a:pt x="1646173" y="351994"/>
                </a:lnTo>
                <a:close/>
              </a:path>
              <a:path w="1986915" h="1055370">
                <a:moveTo>
                  <a:pt x="1626890" y="0"/>
                </a:moveTo>
                <a:lnTo>
                  <a:pt x="1552056" y="0"/>
                </a:lnTo>
                <a:lnTo>
                  <a:pt x="1572844" y="33020"/>
                </a:lnTo>
                <a:lnTo>
                  <a:pt x="1594853" y="66040"/>
                </a:lnTo>
                <a:lnTo>
                  <a:pt x="1619633" y="96520"/>
                </a:lnTo>
                <a:lnTo>
                  <a:pt x="1648735" y="128270"/>
                </a:lnTo>
                <a:lnTo>
                  <a:pt x="1718250" y="186690"/>
                </a:lnTo>
                <a:lnTo>
                  <a:pt x="1766420" y="224790"/>
                </a:lnTo>
                <a:lnTo>
                  <a:pt x="1866036" y="309879"/>
                </a:lnTo>
                <a:lnTo>
                  <a:pt x="1908065" y="347979"/>
                </a:lnTo>
                <a:lnTo>
                  <a:pt x="1938628" y="381000"/>
                </a:lnTo>
                <a:lnTo>
                  <a:pt x="1953017" y="403860"/>
                </a:lnTo>
                <a:lnTo>
                  <a:pt x="1925314" y="407670"/>
                </a:lnTo>
                <a:lnTo>
                  <a:pt x="1986455" y="407670"/>
                </a:lnTo>
                <a:lnTo>
                  <a:pt x="1986455" y="346710"/>
                </a:lnTo>
                <a:lnTo>
                  <a:pt x="1953340" y="293370"/>
                </a:lnTo>
                <a:lnTo>
                  <a:pt x="1928626" y="251460"/>
                </a:lnTo>
                <a:lnTo>
                  <a:pt x="1871974" y="251460"/>
                </a:lnTo>
                <a:lnTo>
                  <a:pt x="1839743" y="236220"/>
                </a:lnTo>
                <a:lnTo>
                  <a:pt x="1806513" y="209550"/>
                </a:lnTo>
                <a:lnTo>
                  <a:pt x="1776010" y="177800"/>
                </a:lnTo>
                <a:lnTo>
                  <a:pt x="1751957" y="148590"/>
                </a:lnTo>
                <a:lnTo>
                  <a:pt x="1626890" y="0"/>
                </a:lnTo>
                <a:close/>
              </a:path>
              <a:path w="1986915" h="1055370">
                <a:moveTo>
                  <a:pt x="918000" y="165100"/>
                </a:moveTo>
                <a:lnTo>
                  <a:pt x="820149" y="165100"/>
                </a:lnTo>
                <a:lnTo>
                  <a:pt x="756464" y="167640"/>
                </a:lnTo>
                <a:lnTo>
                  <a:pt x="707470" y="172720"/>
                </a:lnTo>
                <a:lnTo>
                  <a:pt x="655922" y="181610"/>
                </a:lnTo>
                <a:lnTo>
                  <a:pt x="603240" y="191770"/>
                </a:lnTo>
                <a:lnTo>
                  <a:pt x="500147" y="214629"/>
                </a:lnTo>
                <a:lnTo>
                  <a:pt x="463854" y="220979"/>
                </a:lnTo>
                <a:lnTo>
                  <a:pt x="419314" y="224790"/>
                </a:lnTo>
                <a:lnTo>
                  <a:pt x="257582" y="232410"/>
                </a:lnTo>
                <a:lnTo>
                  <a:pt x="201427" y="236220"/>
                </a:lnTo>
                <a:lnTo>
                  <a:pt x="147711" y="241300"/>
                </a:lnTo>
                <a:lnTo>
                  <a:pt x="98573" y="250190"/>
                </a:lnTo>
                <a:lnTo>
                  <a:pt x="56150" y="261620"/>
                </a:lnTo>
                <a:lnTo>
                  <a:pt x="0" y="299720"/>
                </a:lnTo>
                <a:lnTo>
                  <a:pt x="135437" y="307340"/>
                </a:lnTo>
                <a:lnTo>
                  <a:pt x="199553" y="314960"/>
                </a:lnTo>
                <a:lnTo>
                  <a:pt x="252162" y="325120"/>
                </a:lnTo>
                <a:lnTo>
                  <a:pt x="307480" y="344170"/>
                </a:lnTo>
                <a:lnTo>
                  <a:pt x="353000" y="358140"/>
                </a:lnTo>
                <a:lnTo>
                  <a:pt x="396147" y="367030"/>
                </a:lnTo>
                <a:lnTo>
                  <a:pt x="444343" y="370840"/>
                </a:lnTo>
                <a:lnTo>
                  <a:pt x="505011" y="369570"/>
                </a:lnTo>
                <a:lnTo>
                  <a:pt x="543073" y="365760"/>
                </a:lnTo>
                <a:lnTo>
                  <a:pt x="587460" y="355600"/>
                </a:lnTo>
                <a:lnTo>
                  <a:pt x="636676" y="342900"/>
                </a:lnTo>
                <a:lnTo>
                  <a:pt x="689226" y="326390"/>
                </a:lnTo>
                <a:lnTo>
                  <a:pt x="714329" y="318770"/>
                </a:lnTo>
                <a:lnTo>
                  <a:pt x="465116" y="318770"/>
                </a:lnTo>
                <a:lnTo>
                  <a:pt x="407639" y="313690"/>
                </a:lnTo>
                <a:lnTo>
                  <a:pt x="345535" y="304800"/>
                </a:lnTo>
                <a:lnTo>
                  <a:pt x="307862" y="295910"/>
                </a:lnTo>
                <a:lnTo>
                  <a:pt x="262335" y="295910"/>
                </a:lnTo>
                <a:lnTo>
                  <a:pt x="259095" y="279400"/>
                </a:lnTo>
                <a:lnTo>
                  <a:pt x="381489" y="279400"/>
                </a:lnTo>
                <a:lnTo>
                  <a:pt x="775616" y="224790"/>
                </a:lnTo>
                <a:lnTo>
                  <a:pt x="795944" y="217170"/>
                </a:lnTo>
                <a:lnTo>
                  <a:pt x="815370" y="213360"/>
                </a:lnTo>
                <a:lnTo>
                  <a:pt x="835368" y="212090"/>
                </a:lnTo>
                <a:lnTo>
                  <a:pt x="1250587" y="212090"/>
                </a:lnTo>
                <a:lnTo>
                  <a:pt x="1232624" y="198079"/>
                </a:lnTo>
                <a:lnTo>
                  <a:pt x="1204696" y="187960"/>
                </a:lnTo>
                <a:lnTo>
                  <a:pt x="1186058" y="179070"/>
                </a:lnTo>
                <a:lnTo>
                  <a:pt x="1002567" y="179070"/>
                </a:lnTo>
                <a:lnTo>
                  <a:pt x="972048" y="176529"/>
                </a:lnTo>
                <a:lnTo>
                  <a:pt x="945984" y="170179"/>
                </a:lnTo>
                <a:lnTo>
                  <a:pt x="918000" y="165100"/>
                </a:lnTo>
                <a:close/>
              </a:path>
              <a:path w="1986915" h="1055370">
                <a:moveTo>
                  <a:pt x="1812020" y="347979"/>
                </a:moveTo>
                <a:lnTo>
                  <a:pt x="1654905" y="347979"/>
                </a:lnTo>
                <a:lnTo>
                  <a:pt x="1660907" y="361950"/>
                </a:lnTo>
                <a:lnTo>
                  <a:pt x="1830869" y="361950"/>
                </a:lnTo>
                <a:lnTo>
                  <a:pt x="1815148" y="350520"/>
                </a:lnTo>
                <a:lnTo>
                  <a:pt x="1812020" y="347979"/>
                </a:lnTo>
                <a:close/>
              </a:path>
              <a:path w="1986915" h="1055370">
                <a:moveTo>
                  <a:pt x="1767524" y="311150"/>
                </a:moveTo>
                <a:lnTo>
                  <a:pt x="1526865" y="311150"/>
                </a:lnTo>
                <a:lnTo>
                  <a:pt x="1575608" y="317500"/>
                </a:lnTo>
                <a:lnTo>
                  <a:pt x="1621436" y="335279"/>
                </a:lnTo>
                <a:lnTo>
                  <a:pt x="1646173" y="351994"/>
                </a:lnTo>
                <a:lnTo>
                  <a:pt x="1654905" y="347979"/>
                </a:lnTo>
                <a:lnTo>
                  <a:pt x="1812020" y="347979"/>
                </a:lnTo>
                <a:lnTo>
                  <a:pt x="1772926" y="316229"/>
                </a:lnTo>
                <a:lnTo>
                  <a:pt x="1767524" y="311150"/>
                </a:lnTo>
                <a:close/>
              </a:path>
              <a:path w="1986915" h="1055370">
                <a:moveTo>
                  <a:pt x="1250587" y="212090"/>
                </a:moveTo>
                <a:lnTo>
                  <a:pt x="835368" y="212090"/>
                </a:lnTo>
                <a:lnTo>
                  <a:pt x="857411" y="213360"/>
                </a:lnTo>
                <a:lnTo>
                  <a:pt x="881646" y="215900"/>
                </a:lnTo>
                <a:lnTo>
                  <a:pt x="863413" y="224790"/>
                </a:lnTo>
                <a:lnTo>
                  <a:pt x="831953" y="237490"/>
                </a:lnTo>
                <a:lnTo>
                  <a:pt x="798802" y="248920"/>
                </a:lnTo>
                <a:lnTo>
                  <a:pt x="775497" y="252729"/>
                </a:lnTo>
                <a:lnTo>
                  <a:pt x="735123" y="267970"/>
                </a:lnTo>
                <a:lnTo>
                  <a:pt x="689501" y="281940"/>
                </a:lnTo>
                <a:lnTo>
                  <a:pt x="641157" y="295910"/>
                </a:lnTo>
                <a:lnTo>
                  <a:pt x="592617" y="306070"/>
                </a:lnTo>
                <a:lnTo>
                  <a:pt x="546407" y="314960"/>
                </a:lnTo>
                <a:lnTo>
                  <a:pt x="505054" y="318770"/>
                </a:lnTo>
                <a:lnTo>
                  <a:pt x="714329" y="318770"/>
                </a:lnTo>
                <a:lnTo>
                  <a:pt x="743615" y="309879"/>
                </a:lnTo>
                <a:lnTo>
                  <a:pt x="798348" y="292100"/>
                </a:lnTo>
                <a:lnTo>
                  <a:pt x="902866" y="260350"/>
                </a:lnTo>
                <a:lnTo>
                  <a:pt x="949659" y="248920"/>
                </a:lnTo>
                <a:lnTo>
                  <a:pt x="990816" y="242570"/>
                </a:lnTo>
                <a:lnTo>
                  <a:pt x="1024841" y="240029"/>
                </a:lnTo>
                <a:lnTo>
                  <a:pt x="1036674" y="240029"/>
                </a:lnTo>
                <a:lnTo>
                  <a:pt x="1043762" y="234950"/>
                </a:lnTo>
                <a:lnTo>
                  <a:pt x="1595629" y="234950"/>
                </a:lnTo>
                <a:lnTo>
                  <a:pt x="1590225" y="232410"/>
                </a:lnTo>
                <a:lnTo>
                  <a:pt x="1571956" y="222250"/>
                </a:lnTo>
                <a:lnTo>
                  <a:pt x="1559313" y="214629"/>
                </a:lnTo>
                <a:lnTo>
                  <a:pt x="1253844" y="214629"/>
                </a:lnTo>
                <a:lnTo>
                  <a:pt x="1250587" y="212090"/>
                </a:lnTo>
                <a:close/>
              </a:path>
              <a:path w="1986915" h="1055370">
                <a:moveTo>
                  <a:pt x="1940955" y="163829"/>
                </a:moveTo>
                <a:lnTo>
                  <a:pt x="1877792" y="163829"/>
                </a:lnTo>
                <a:lnTo>
                  <a:pt x="1906032" y="200660"/>
                </a:lnTo>
                <a:lnTo>
                  <a:pt x="1958015" y="269240"/>
                </a:lnTo>
                <a:lnTo>
                  <a:pt x="1986455" y="303529"/>
                </a:lnTo>
                <a:lnTo>
                  <a:pt x="1986455" y="227329"/>
                </a:lnTo>
                <a:lnTo>
                  <a:pt x="1940955" y="163829"/>
                </a:lnTo>
                <a:close/>
              </a:path>
              <a:path w="1986915" h="1055370">
                <a:moveTo>
                  <a:pt x="291222" y="291907"/>
                </a:moveTo>
                <a:lnTo>
                  <a:pt x="262335" y="295910"/>
                </a:lnTo>
                <a:lnTo>
                  <a:pt x="307862" y="295910"/>
                </a:lnTo>
                <a:lnTo>
                  <a:pt x="291716" y="292100"/>
                </a:lnTo>
                <a:lnTo>
                  <a:pt x="291222" y="291907"/>
                </a:lnTo>
                <a:close/>
              </a:path>
              <a:path w="1986915" h="1055370">
                <a:moveTo>
                  <a:pt x="381489" y="279400"/>
                </a:moveTo>
                <a:lnTo>
                  <a:pt x="259095" y="279400"/>
                </a:lnTo>
                <a:lnTo>
                  <a:pt x="291222" y="291907"/>
                </a:lnTo>
                <a:lnTo>
                  <a:pt x="381489" y="279400"/>
                </a:lnTo>
                <a:close/>
              </a:path>
              <a:path w="1986915" h="1055370">
                <a:moveTo>
                  <a:pt x="1763977" y="0"/>
                </a:moveTo>
                <a:lnTo>
                  <a:pt x="1709715" y="0"/>
                </a:lnTo>
                <a:lnTo>
                  <a:pt x="1732175" y="27940"/>
                </a:lnTo>
                <a:lnTo>
                  <a:pt x="1753793" y="55879"/>
                </a:lnTo>
                <a:lnTo>
                  <a:pt x="1774605" y="83820"/>
                </a:lnTo>
                <a:lnTo>
                  <a:pt x="1794649" y="111760"/>
                </a:lnTo>
                <a:lnTo>
                  <a:pt x="1871974" y="251460"/>
                </a:lnTo>
                <a:lnTo>
                  <a:pt x="1928626" y="251460"/>
                </a:lnTo>
                <a:lnTo>
                  <a:pt x="1923383" y="242570"/>
                </a:lnTo>
                <a:lnTo>
                  <a:pt x="1897797" y="196850"/>
                </a:lnTo>
                <a:lnTo>
                  <a:pt x="1877792" y="163829"/>
                </a:lnTo>
                <a:lnTo>
                  <a:pt x="1940955" y="163829"/>
                </a:lnTo>
                <a:lnTo>
                  <a:pt x="1939136" y="161290"/>
                </a:lnTo>
                <a:lnTo>
                  <a:pt x="1922799" y="135890"/>
                </a:lnTo>
                <a:lnTo>
                  <a:pt x="1899248" y="96520"/>
                </a:lnTo>
                <a:lnTo>
                  <a:pt x="1883821" y="71120"/>
                </a:lnTo>
                <a:lnTo>
                  <a:pt x="1827893" y="71120"/>
                </a:lnTo>
                <a:lnTo>
                  <a:pt x="1816883" y="62229"/>
                </a:lnTo>
                <a:lnTo>
                  <a:pt x="1802226" y="45720"/>
                </a:lnTo>
                <a:lnTo>
                  <a:pt x="1784423" y="25400"/>
                </a:lnTo>
                <a:lnTo>
                  <a:pt x="1763977" y="0"/>
                </a:lnTo>
                <a:close/>
              </a:path>
              <a:path w="1986915" h="1055370">
                <a:moveTo>
                  <a:pt x="1595629" y="234950"/>
                </a:moveTo>
                <a:lnTo>
                  <a:pt x="1043762" y="234950"/>
                </a:lnTo>
                <a:lnTo>
                  <a:pt x="1050239" y="245110"/>
                </a:lnTo>
                <a:lnTo>
                  <a:pt x="1699254" y="245110"/>
                </a:lnTo>
                <a:lnTo>
                  <a:pt x="1697985" y="243840"/>
                </a:lnTo>
                <a:lnTo>
                  <a:pt x="1627938" y="243840"/>
                </a:lnTo>
                <a:lnTo>
                  <a:pt x="1609140" y="241300"/>
                </a:lnTo>
                <a:lnTo>
                  <a:pt x="1595629" y="234950"/>
                </a:lnTo>
                <a:close/>
              </a:path>
              <a:path w="1986915" h="1055370">
                <a:moveTo>
                  <a:pt x="1474689" y="0"/>
                </a:moveTo>
                <a:lnTo>
                  <a:pt x="1400641" y="0"/>
                </a:lnTo>
                <a:lnTo>
                  <a:pt x="1439780" y="30479"/>
                </a:lnTo>
                <a:lnTo>
                  <a:pt x="1473712" y="60960"/>
                </a:lnTo>
                <a:lnTo>
                  <a:pt x="1500479" y="87629"/>
                </a:lnTo>
                <a:lnTo>
                  <a:pt x="1518123" y="110490"/>
                </a:lnTo>
                <a:lnTo>
                  <a:pt x="1547292" y="132079"/>
                </a:lnTo>
                <a:lnTo>
                  <a:pt x="1578495" y="168910"/>
                </a:lnTo>
                <a:lnTo>
                  <a:pt x="1606966" y="209550"/>
                </a:lnTo>
                <a:lnTo>
                  <a:pt x="1627938" y="243840"/>
                </a:lnTo>
                <a:lnTo>
                  <a:pt x="1697985" y="243840"/>
                </a:lnTo>
                <a:lnTo>
                  <a:pt x="1686563" y="232410"/>
                </a:lnTo>
                <a:lnTo>
                  <a:pt x="1604678" y="143510"/>
                </a:lnTo>
                <a:lnTo>
                  <a:pt x="1568054" y="102870"/>
                </a:lnTo>
                <a:lnTo>
                  <a:pt x="1508718" y="35560"/>
                </a:lnTo>
                <a:lnTo>
                  <a:pt x="1474689" y="0"/>
                </a:lnTo>
                <a:close/>
              </a:path>
              <a:path w="1986915" h="1055370">
                <a:moveTo>
                  <a:pt x="1036674" y="240029"/>
                </a:moveTo>
                <a:lnTo>
                  <a:pt x="1024841" y="240029"/>
                </a:lnTo>
                <a:lnTo>
                  <a:pt x="1034092" y="241880"/>
                </a:lnTo>
                <a:lnTo>
                  <a:pt x="1036674" y="240029"/>
                </a:lnTo>
                <a:close/>
              </a:path>
              <a:path w="1986915" h="1055370">
                <a:moveTo>
                  <a:pt x="1057817" y="0"/>
                </a:moveTo>
                <a:lnTo>
                  <a:pt x="978674" y="0"/>
                </a:lnTo>
                <a:lnTo>
                  <a:pt x="1232624" y="198079"/>
                </a:lnTo>
                <a:lnTo>
                  <a:pt x="1239748" y="200660"/>
                </a:lnTo>
                <a:lnTo>
                  <a:pt x="1264913" y="201929"/>
                </a:lnTo>
                <a:lnTo>
                  <a:pt x="1253844" y="214629"/>
                </a:lnTo>
                <a:lnTo>
                  <a:pt x="1559313" y="214629"/>
                </a:lnTo>
                <a:lnTo>
                  <a:pt x="1555098" y="212090"/>
                </a:lnTo>
                <a:lnTo>
                  <a:pt x="1530596" y="200660"/>
                </a:lnTo>
                <a:lnTo>
                  <a:pt x="1515489" y="191770"/>
                </a:lnTo>
                <a:lnTo>
                  <a:pt x="1513844" y="190500"/>
                </a:lnTo>
                <a:lnTo>
                  <a:pt x="1411102" y="190500"/>
                </a:lnTo>
                <a:lnTo>
                  <a:pt x="1382807" y="176529"/>
                </a:lnTo>
                <a:lnTo>
                  <a:pt x="1345828" y="151129"/>
                </a:lnTo>
                <a:lnTo>
                  <a:pt x="1331636" y="139700"/>
                </a:lnTo>
                <a:lnTo>
                  <a:pt x="1253483" y="139700"/>
                </a:lnTo>
                <a:lnTo>
                  <a:pt x="1234302" y="132079"/>
                </a:lnTo>
                <a:lnTo>
                  <a:pt x="1213678" y="120650"/>
                </a:lnTo>
                <a:lnTo>
                  <a:pt x="1174640" y="93979"/>
                </a:lnTo>
                <a:lnTo>
                  <a:pt x="1157003" y="77470"/>
                </a:lnTo>
                <a:lnTo>
                  <a:pt x="1137810" y="63500"/>
                </a:lnTo>
                <a:lnTo>
                  <a:pt x="1117697" y="49529"/>
                </a:lnTo>
                <a:lnTo>
                  <a:pt x="1097297" y="33020"/>
                </a:lnTo>
                <a:lnTo>
                  <a:pt x="1057817" y="0"/>
                </a:lnTo>
                <a:close/>
              </a:path>
              <a:path w="1986915" h="1055370">
                <a:moveTo>
                  <a:pt x="1300716" y="0"/>
                </a:moveTo>
                <a:lnTo>
                  <a:pt x="1210006" y="0"/>
                </a:lnTo>
                <a:lnTo>
                  <a:pt x="1427629" y="189229"/>
                </a:lnTo>
                <a:lnTo>
                  <a:pt x="1411102" y="190500"/>
                </a:lnTo>
                <a:lnTo>
                  <a:pt x="1513844" y="190500"/>
                </a:lnTo>
                <a:lnTo>
                  <a:pt x="1502329" y="181610"/>
                </a:lnTo>
                <a:lnTo>
                  <a:pt x="1483664" y="166370"/>
                </a:lnTo>
                <a:lnTo>
                  <a:pt x="1300716" y="0"/>
                </a:lnTo>
                <a:close/>
              </a:path>
              <a:path w="1986915" h="1055370">
                <a:moveTo>
                  <a:pt x="878785" y="0"/>
                </a:moveTo>
                <a:lnTo>
                  <a:pt x="497465" y="0"/>
                </a:lnTo>
                <a:lnTo>
                  <a:pt x="1008875" y="165100"/>
                </a:lnTo>
                <a:lnTo>
                  <a:pt x="1002567" y="179070"/>
                </a:lnTo>
                <a:lnTo>
                  <a:pt x="1186058" y="179070"/>
                </a:lnTo>
                <a:lnTo>
                  <a:pt x="1162095" y="167640"/>
                </a:lnTo>
                <a:lnTo>
                  <a:pt x="1114281" y="139700"/>
                </a:lnTo>
                <a:lnTo>
                  <a:pt x="962923" y="45720"/>
                </a:lnTo>
                <a:lnTo>
                  <a:pt x="917620" y="20320"/>
                </a:lnTo>
                <a:lnTo>
                  <a:pt x="878785" y="0"/>
                </a:lnTo>
                <a:close/>
              </a:path>
              <a:path w="1986915" h="1055370">
                <a:moveTo>
                  <a:pt x="1172792" y="0"/>
                </a:moveTo>
                <a:lnTo>
                  <a:pt x="1097046" y="0"/>
                </a:lnTo>
                <a:lnTo>
                  <a:pt x="1103990" y="5079"/>
                </a:lnTo>
                <a:lnTo>
                  <a:pt x="1106869" y="7620"/>
                </a:lnTo>
                <a:lnTo>
                  <a:pt x="1144169" y="38100"/>
                </a:lnTo>
                <a:lnTo>
                  <a:pt x="1169474" y="62229"/>
                </a:lnTo>
                <a:lnTo>
                  <a:pt x="1191664" y="83820"/>
                </a:lnTo>
                <a:lnTo>
                  <a:pt x="1219619" y="110490"/>
                </a:lnTo>
                <a:lnTo>
                  <a:pt x="1237533" y="124460"/>
                </a:lnTo>
                <a:lnTo>
                  <a:pt x="1246767" y="132079"/>
                </a:lnTo>
                <a:lnTo>
                  <a:pt x="1253483" y="139700"/>
                </a:lnTo>
                <a:lnTo>
                  <a:pt x="1331636" y="139700"/>
                </a:lnTo>
                <a:lnTo>
                  <a:pt x="1303253" y="116840"/>
                </a:lnTo>
                <a:lnTo>
                  <a:pt x="1258164" y="78740"/>
                </a:lnTo>
                <a:lnTo>
                  <a:pt x="1213649" y="38100"/>
                </a:lnTo>
                <a:lnTo>
                  <a:pt x="1172792" y="0"/>
                </a:lnTo>
                <a:close/>
              </a:path>
              <a:path w="1986915" h="1055370">
                <a:moveTo>
                  <a:pt x="1932670" y="0"/>
                </a:moveTo>
                <a:lnTo>
                  <a:pt x="1896548" y="0"/>
                </a:lnTo>
                <a:lnTo>
                  <a:pt x="1921030" y="33020"/>
                </a:lnTo>
                <a:lnTo>
                  <a:pt x="1941919" y="64770"/>
                </a:lnTo>
                <a:lnTo>
                  <a:pt x="1962410" y="99060"/>
                </a:lnTo>
                <a:lnTo>
                  <a:pt x="1985702" y="134620"/>
                </a:lnTo>
                <a:lnTo>
                  <a:pt x="1986455" y="137160"/>
                </a:lnTo>
                <a:lnTo>
                  <a:pt x="1986455" y="46990"/>
                </a:lnTo>
                <a:lnTo>
                  <a:pt x="1981243" y="39370"/>
                </a:lnTo>
                <a:lnTo>
                  <a:pt x="1955055" y="39370"/>
                </a:lnTo>
                <a:lnTo>
                  <a:pt x="1952283" y="36829"/>
                </a:lnTo>
                <a:lnTo>
                  <a:pt x="1950566" y="33020"/>
                </a:lnTo>
                <a:lnTo>
                  <a:pt x="1948168" y="29210"/>
                </a:lnTo>
                <a:lnTo>
                  <a:pt x="1943737" y="20320"/>
                </a:lnTo>
                <a:lnTo>
                  <a:pt x="1936518" y="7620"/>
                </a:lnTo>
                <a:lnTo>
                  <a:pt x="1932670" y="0"/>
                </a:lnTo>
                <a:close/>
              </a:path>
              <a:path w="1986915" h="1055370">
                <a:moveTo>
                  <a:pt x="1842486" y="0"/>
                </a:moveTo>
                <a:lnTo>
                  <a:pt x="1793862" y="0"/>
                </a:lnTo>
                <a:lnTo>
                  <a:pt x="1827893" y="71120"/>
                </a:lnTo>
                <a:lnTo>
                  <a:pt x="1883821" y="71120"/>
                </a:lnTo>
                <a:lnTo>
                  <a:pt x="1871479" y="50800"/>
                </a:lnTo>
                <a:lnTo>
                  <a:pt x="1842486" y="0"/>
                </a:lnTo>
                <a:close/>
              </a:path>
              <a:path w="1986915" h="1055370">
                <a:moveTo>
                  <a:pt x="1955300" y="0"/>
                </a:moveTo>
                <a:lnTo>
                  <a:pt x="1938041" y="0"/>
                </a:lnTo>
                <a:lnTo>
                  <a:pt x="1942401" y="7620"/>
                </a:lnTo>
                <a:lnTo>
                  <a:pt x="1946149" y="15240"/>
                </a:lnTo>
                <a:lnTo>
                  <a:pt x="1949885" y="21590"/>
                </a:lnTo>
                <a:lnTo>
                  <a:pt x="1951948" y="25400"/>
                </a:lnTo>
                <a:lnTo>
                  <a:pt x="1954086" y="30479"/>
                </a:lnTo>
                <a:lnTo>
                  <a:pt x="1956308" y="34290"/>
                </a:lnTo>
                <a:lnTo>
                  <a:pt x="1958093" y="36829"/>
                </a:lnTo>
                <a:lnTo>
                  <a:pt x="1958324" y="39370"/>
                </a:lnTo>
                <a:lnTo>
                  <a:pt x="1981243" y="39370"/>
                </a:lnTo>
                <a:lnTo>
                  <a:pt x="1978638" y="35560"/>
                </a:lnTo>
                <a:lnTo>
                  <a:pt x="1970714" y="24129"/>
                </a:lnTo>
                <a:lnTo>
                  <a:pt x="1962872" y="12700"/>
                </a:lnTo>
                <a:lnTo>
                  <a:pt x="1955300" y="0"/>
                </a:lnTo>
                <a:close/>
              </a:path>
            </a:pathLst>
          </a:custGeom>
          <a:solidFill>
            <a:srgbClr val="B35338">
              <a:alpha val="35998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Cleber</dc:creator>
  <dc:title>Layout de Apresentação Oral.cdr</dc:title>
  <dcterms:created xsi:type="dcterms:W3CDTF">2024-07-03T13:25:46Z</dcterms:created>
  <dcterms:modified xsi:type="dcterms:W3CDTF">2024-07-03T13:25:46Z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2024-06-26T00:00:00Z</vt:filetime>
  </property>
  <property fmtid="{D5CDD505-2E9C-101B-9397-08002B2CF9AE}" pid="3" name="Creator">
    <vt:lpwstr>CorelDRAW 2019</vt:lpwstr>
  </property>
  <property fmtid="{D5CDD505-2E9C-101B-9397-08002B2CF9AE}" pid="4" name="LastSaved">
    <vt:filetime>2024-07-03T00:00:00Z</vt:filetime>
  </property>
  <property fmtid="{D5CDD505-2E9C-101B-9397-08002B2CF9AE}" pid="5" name="Producer">
    <vt:lpwstr>Corel PDF Engine Version 21.3.0.755</vt:lpwstr>
  </property>
</Properties>
</file>