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77450" cx="5667375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Montserrat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74">
          <p15:clr>
            <a:srgbClr val="747775"/>
          </p15:clr>
        </p15:guide>
        <p15:guide id="2" pos="178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74" orient="horz"/>
        <p:guide pos="178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MontserratMedium-italic.fntdata"/><Relationship Id="rId12" Type="http://schemas.openxmlformats.org/officeDocument/2006/relationships/font" Target="fonts/Montserrat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Montserra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465122" y="685800"/>
            <a:ext cx="1928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465122" y="685800"/>
            <a:ext cx="1928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93194" y="1458815"/>
            <a:ext cx="5280900" cy="402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93189" y="5552786"/>
            <a:ext cx="5280900" cy="155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93189" y="4214073"/>
            <a:ext cx="5280900" cy="164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93189" y="871919"/>
            <a:ext cx="5280900" cy="112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93189" y="2257997"/>
            <a:ext cx="5280900" cy="6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93189" y="871919"/>
            <a:ext cx="5280900" cy="112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93189" y="2257997"/>
            <a:ext cx="2479200" cy="6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995081" y="2257997"/>
            <a:ext cx="2479200" cy="6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93189" y="871919"/>
            <a:ext cx="5280900" cy="112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93189" y="1088564"/>
            <a:ext cx="1740300" cy="148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93189" y="2722587"/>
            <a:ext cx="1740300" cy="62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03853" y="881961"/>
            <a:ext cx="3946800" cy="801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833688" y="-245"/>
            <a:ext cx="2833800" cy="1007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64555" y="2416110"/>
            <a:ext cx="2507100" cy="290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64555" y="5491951"/>
            <a:ext cx="2507100" cy="24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061461" y="1418651"/>
            <a:ext cx="2378100" cy="72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93189" y="8288793"/>
            <a:ext cx="3717900" cy="118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93189" y="2167186"/>
            <a:ext cx="5280900" cy="384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93189" y="6176026"/>
            <a:ext cx="5280900" cy="25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93189" y="871919"/>
            <a:ext cx="5280900" cy="11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3189" y="2257997"/>
            <a:ext cx="5280900" cy="6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5251159" y="9136451"/>
            <a:ext cx="3402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76975" y="426425"/>
            <a:ext cx="27882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1E345E"/>
                </a:solidFill>
                <a:latin typeface="Montserrat"/>
                <a:ea typeface="Montserrat"/>
                <a:cs typeface="Montserrat"/>
                <a:sym typeface="Montserrat"/>
              </a:rPr>
              <a:t>Título do Trabalho Científico</a:t>
            </a:r>
            <a:endParaRPr b="1">
              <a:solidFill>
                <a:srgbClr val="1E3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E3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Autor¹; Autor¹; Autor¹; Autor¹; Autor¹; Autor².</a:t>
            </a:r>
            <a:endParaRPr sz="9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¹Instituição X, Cidade – UF.  ²Instituição  Y, Cidade – UF.</a:t>
            </a:r>
            <a:endParaRPr sz="9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E-mail para contato: x@email.com</a:t>
            </a:r>
            <a:endParaRPr sz="9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E345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9788" y="1938950"/>
            <a:ext cx="5047800" cy="7817700"/>
          </a:xfrm>
          <a:prstGeom prst="roundRect">
            <a:avLst>
              <a:gd fmla="val 4333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46650" y="2194075"/>
            <a:ext cx="4574100" cy="3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1. Nesses espaços o autor deve contemplar as informações do resumo aceito para apresentação no evento.</a:t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Os autores podem inserir texto, figuras, gráficos </a:t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 esquemas para apresentação das informações contidas no resumo enviado.</a:t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 Os  itens introdução e referências são opcionais.</a:t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4. São obrigatórios: objetivos, métodos, resultados</a:t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1E34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e conclusão. Além disso, o número de aprovação da CEUA e as fontes financiadoras (quando houver).</a:t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E34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