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8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20</cp:revision>
  <dcterms:created xsi:type="dcterms:W3CDTF">2022-05-09T13:35:46Z</dcterms:created>
  <dcterms:modified xsi:type="dcterms:W3CDTF">2025-04-10T11:15:12Z</dcterms:modified>
  <dc:language>pt-BR</dc:language>
</cp:coreProperties>
</file>