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71" r:id="rId3"/>
    <p:sldId id="258" r:id="rId4"/>
    <p:sldId id="259" r:id="rId5"/>
    <p:sldId id="272" r:id="rId6"/>
    <p:sldId id="273" r:id="rId7"/>
    <p:sldId id="262" r:id="rId8"/>
    <p:sldId id="263" r:id="rId9"/>
    <p:sldId id="275" r:id="rId10"/>
    <p:sldId id="276" r:id="rId11"/>
    <p:sldId id="266" r:id="rId12"/>
    <p:sldId id="267" r:id="rId13"/>
    <p:sldId id="268" r:id="rId14"/>
    <p:sldId id="277" r:id="rId15"/>
    <p:sldId id="270" r:id="rId16"/>
  </p:sldIdLst>
  <p:sldSz cx="18288000" cy="10287000"/>
  <p:notesSz cx="6858000" cy="9144000"/>
  <p:embeddedFontLst>
    <p:embeddedFont>
      <p:font typeface="Montserrat" pitchFamily="2" charset="77"/>
      <p:regular r:id="rId18"/>
      <p:bold r:id="rId19"/>
      <p:italic r:id="rId20"/>
      <p:boldItalic r:id="rId21"/>
    </p:embeddedFont>
    <p:embeddedFont>
      <p:font typeface="Montserrat Medium" panose="00000600000000000000" pitchFamily="2" charset="77"/>
      <p:regular r:id="rId22"/>
      <p:italic r:id="rId23"/>
    </p:embeddedFont>
    <p:embeddedFont>
      <p:font typeface="Montserrat SemiBold" panose="00000700000000000000" pitchFamily="2" charset="77"/>
      <p:regular r:id="rId24"/>
      <p:bold r:id="rId25"/>
      <p:italic r:id="rId26"/>
      <p:boldItalic r:id="rId27"/>
    </p:embeddedFont>
    <p:embeddedFont>
      <p:font typeface="Nunito Medium" pitchFamily="2" charset="77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747775"/>
          </p15:clr>
        </p15:guide>
        <p15:guide id="2" pos="576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ais Peixoto - Criação Febrasgo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09" autoAdjust="0"/>
    <p:restoredTop sz="93525" autoAdjust="0"/>
  </p:normalViewPr>
  <p:slideViewPr>
    <p:cSldViewPr snapToGrid="0">
      <p:cViewPr varScale="1">
        <p:scale>
          <a:sx n="65" d="100"/>
          <a:sy n="65" d="100"/>
        </p:scale>
        <p:origin x="1360" y="208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493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5da97064dc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5da97064dc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5d77321ce3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5d77321ce3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5da97064dc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5da97064dc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8180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5d77321ce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5d77321ce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6361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d77321ce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d77321ce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*Por favor, cite aqui os seus conflitos de interesse.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Respeite o espaço reservado para o texto no slide.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Certifique-se de que os textos não estejam colados às margens, sempre respeitando os limites.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5d77321ce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5d77321ce3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pt-BR" sz="1100" b="0" i="0" dirty="0">
                <a:solidFill>
                  <a:srgbClr val="172B4D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Caso não tenha conflitos, por favor, mantenha este slide informando que não há conflitos a declarar.</a:t>
            </a:r>
          </a:p>
          <a:p>
            <a:pPr marL="158750" indent="0" algn="ctr">
              <a:buNone/>
            </a:pPr>
            <a:r>
              <a:rPr lang="pt-BR" sz="1100" b="1" i="1" dirty="0">
                <a:solidFill>
                  <a:srgbClr val="172B4D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*De acordo com a RDC 96/2008 da ANVISA.</a:t>
            </a:r>
            <a:endParaRPr lang="pt-BR" sz="1100" b="0" i="0" dirty="0">
              <a:solidFill>
                <a:srgbClr val="172B4D"/>
              </a:solidFill>
              <a:effectLst/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4969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3767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5d77321ce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5d77321ce3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5d77321ce3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5d77321ce3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839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●"/>
              <a:defRPr sz="3600">
                <a:solidFill>
                  <a:schemeClr val="dk2"/>
                </a:solidFill>
              </a:defRPr>
            </a:lvl1pPr>
            <a:lvl2pPr marL="914400" lvl="1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2pPr>
            <a:lvl3pPr marL="1371600" lvl="2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3pPr>
            <a:lvl4pPr marL="1828800" lvl="3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4pPr>
            <a:lvl5pPr marL="2286000" lvl="4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5pPr>
            <a:lvl6pPr marL="2743200" lvl="5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6pPr>
            <a:lvl7pPr marL="3200400" lvl="6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7pPr>
            <a:lvl8pPr marL="3657600" lvl="7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8pPr>
            <a:lvl9pPr marL="4114800" lvl="8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7;p22">
            <a:extLst>
              <a:ext uri="{FF2B5EF4-FFF2-40B4-BE49-F238E27FC236}">
                <a16:creationId xmlns:a16="http://schemas.microsoft.com/office/drawing/2014/main" id="{4149B7CA-B7EE-4396-466B-3B852547BC45}"/>
              </a:ext>
            </a:extLst>
          </p:cNvPr>
          <p:cNvSpPr txBox="1"/>
          <p:nvPr/>
        </p:nvSpPr>
        <p:spPr>
          <a:xfrm>
            <a:off x="5957550" y="3121413"/>
            <a:ext cx="67326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00" b="1" dirty="0">
                <a:solidFill>
                  <a:srgbClr val="143362"/>
                </a:solidFill>
                <a:latin typeface="Montserrat"/>
                <a:ea typeface="Montserrat"/>
                <a:cs typeface="Montserrat"/>
                <a:sym typeface="Montserrat"/>
              </a:rPr>
              <a:t>Título do slide</a:t>
            </a:r>
            <a:endParaRPr sz="6900" b="1" dirty="0">
              <a:solidFill>
                <a:srgbClr val="14336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38;p22">
            <a:extLst>
              <a:ext uri="{FF2B5EF4-FFF2-40B4-BE49-F238E27FC236}">
                <a16:creationId xmlns:a16="http://schemas.microsoft.com/office/drawing/2014/main" id="{214EEC0B-A029-9FF9-0941-67B636DCAE44}"/>
              </a:ext>
            </a:extLst>
          </p:cNvPr>
          <p:cNvSpPr txBox="1"/>
          <p:nvPr/>
        </p:nvSpPr>
        <p:spPr>
          <a:xfrm>
            <a:off x="4435350" y="4531188"/>
            <a:ext cx="94173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14336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Este é o espaço reservado para o conteúdo de texto da aula.</a:t>
            </a:r>
            <a:endParaRPr sz="2300">
              <a:solidFill>
                <a:srgbClr val="14336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14336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14336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Certifique-se de que os textos não estejam colados às margens, sempre respeitando os limites e não sobrepondo as imagens.</a:t>
            </a:r>
            <a:endParaRPr sz="2600">
              <a:solidFill>
                <a:srgbClr val="14336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49471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/>
          <p:nvPr/>
        </p:nvSpPr>
        <p:spPr>
          <a:xfrm>
            <a:off x="5957550" y="3121413"/>
            <a:ext cx="67326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Título do slide</a:t>
            </a:r>
            <a:endParaRPr sz="69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23"/>
          <p:cNvSpPr txBox="1"/>
          <p:nvPr/>
        </p:nvSpPr>
        <p:spPr>
          <a:xfrm>
            <a:off x="4435350" y="4531188"/>
            <a:ext cx="94173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Este é o espaço reservado para o conteúdo de texto da aula.</a:t>
            </a:r>
            <a:endParaRPr sz="23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Certifique-se de que os textos não estejam colados às margens, sempre respeitando os limites e não sobrepondo</a:t>
            </a:r>
            <a:endParaRPr sz="23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as imagens.</a:t>
            </a:r>
            <a:endParaRPr sz="2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/>
        </p:nvSpPr>
        <p:spPr>
          <a:xfrm>
            <a:off x="4201575" y="4530900"/>
            <a:ext cx="111126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00" b="1">
                <a:solidFill>
                  <a:srgbClr val="143362"/>
                </a:solidFill>
                <a:latin typeface="Montserrat"/>
                <a:ea typeface="Montserrat"/>
                <a:cs typeface="Montserrat"/>
                <a:sym typeface="Montserrat"/>
              </a:rPr>
              <a:t>Espaço para gráficos</a:t>
            </a:r>
            <a:endParaRPr sz="6900" b="1">
              <a:solidFill>
                <a:srgbClr val="14336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/>
          <p:nvPr/>
        </p:nvSpPr>
        <p:spPr>
          <a:xfrm>
            <a:off x="4201575" y="4530900"/>
            <a:ext cx="111126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Espaço para gráficos</a:t>
            </a:r>
            <a:endParaRPr sz="69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;p26">
            <a:extLst>
              <a:ext uri="{FF2B5EF4-FFF2-40B4-BE49-F238E27FC236}">
                <a16:creationId xmlns:a16="http://schemas.microsoft.com/office/drawing/2014/main" id="{3FC9FA7D-1D79-1A97-3A6A-417236C4B9E5}"/>
              </a:ext>
            </a:extLst>
          </p:cNvPr>
          <p:cNvSpPr txBox="1"/>
          <p:nvPr/>
        </p:nvSpPr>
        <p:spPr>
          <a:xfrm>
            <a:off x="0" y="3081057"/>
            <a:ext cx="182880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0" b="1" dirty="0">
                <a:solidFill>
                  <a:srgbClr val="143362"/>
                </a:solidFill>
                <a:latin typeface="Montserrat"/>
                <a:ea typeface="Montserrat"/>
                <a:cs typeface="Montserrat"/>
                <a:sym typeface="Montserrat"/>
              </a:rPr>
              <a:t>Obrigado(a)!</a:t>
            </a:r>
            <a:endParaRPr sz="11000" b="1" dirty="0">
              <a:solidFill>
                <a:srgbClr val="14336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68;p26">
            <a:extLst>
              <a:ext uri="{FF2B5EF4-FFF2-40B4-BE49-F238E27FC236}">
                <a16:creationId xmlns:a16="http://schemas.microsoft.com/office/drawing/2014/main" id="{109FF842-204E-9193-B41D-6C47AB0919F9}"/>
              </a:ext>
            </a:extLst>
          </p:cNvPr>
          <p:cNvSpPr txBox="1"/>
          <p:nvPr/>
        </p:nvSpPr>
        <p:spPr>
          <a:xfrm>
            <a:off x="0" y="5048907"/>
            <a:ext cx="182880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>
                <a:solidFill>
                  <a:srgbClr val="143362"/>
                </a:solidFill>
                <a:latin typeface="Montserrat"/>
                <a:ea typeface="Montserrat"/>
                <a:cs typeface="Montserrat"/>
                <a:sym typeface="Montserrat"/>
              </a:rPr>
              <a:t>(e-mail do autor | opcional)</a:t>
            </a:r>
            <a:endParaRPr sz="3300">
              <a:solidFill>
                <a:srgbClr val="14336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A6236CC-36DF-76A3-57A8-F97F115DA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95" t="38314" r="8271" b="39719"/>
          <a:stretch/>
        </p:blipFill>
        <p:spPr>
          <a:xfrm>
            <a:off x="4665900" y="845337"/>
            <a:ext cx="9386431" cy="187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51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/>
        </p:nvSpPr>
        <p:spPr>
          <a:xfrm>
            <a:off x="3350" y="3639579"/>
            <a:ext cx="18288000" cy="20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143362"/>
                </a:solidFill>
                <a:latin typeface="Montserrat"/>
                <a:ea typeface="Montserrat"/>
                <a:cs typeface="Montserrat"/>
                <a:sym typeface="Montserrat"/>
              </a:rPr>
              <a:t>O conteúdo é de responsabilidade do autor </a:t>
            </a:r>
            <a:endParaRPr sz="2800" b="1" dirty="0">
              <a:solidFill>
                <a:srgbClr val="14336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143362"/>
                </a:solidFill>
                <a:latin typeface="Montserrat"/>
                <a:ea typeface="Montserrat"/>
                <a:cs typeface="Montserrat"/>
                <a:sym typeface="Montserrat"/>
              </a:rPr>
              <a:t>e não expressa a opinião do Federação Brasileira das Associações </a:t>
            </a:r>
            <a:endParaRPr sz="2800" b="1" dirty="0">
              <a:solidFill>
                <a:srgbClr val="14336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800" b="1" dirty="0">
                <a:solidFill>
                  <a:srgbClr val="143362"/>
                </a:solidFill>
                <a:latin typeface="Montserrat"/>
                <a:ea typeface="Montserrat"/>
                <a:cs typeface="Montserrat"/>
                <a:sym typeface="Montserrat"/>
              </a:rPr>
              <a:t>de Ginecologia e Obstetrícia - FEBRASGO.</a:t>
            </a:r>
            <a:endParaRPr sz="1800" b="1" dirty="0">
              <a:solidFill>
                <a:srgbClr val="14336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7"/>
          <p:cNvSpPr txBox="1"/>
          <p:nvPr/>
        </p:nvSpPr>
        <p:spPr>
          <a:xfrm>
            <a:off x="3879850" y="6560805"/>
            <a:ext cx="10605900" cy="23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100" dirty="0">
                <a:solidFill>
                  <a:srgbClr val="143362"/>
                </a:solidFill>
                <a:latin typeface="Nunito Medium"/>
                <a:ea typeface="Nunito Medium"/>
                <a:cs typeface="Nunito Medium"/>
                <a:sym typeface="Nunito Medium"/>
              </a:rPr>
              <a:t>[este texto deve ser usado se aplicável:]</a:t>
            </a:r>
            <a:endParaRPr sz="1100" dirty="0">
              <a:solidFill>
                <a:srgbClr val="143362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100" i="1" dirty="0">
                <a:solidFill>
                  <a:srgbClr val="143362"/>
                </a:solidFill>
                <a:latin typeface="Nunito Medium"/>
                <a:ea typeface="Nunito Medium"/>
                <a:cs typeface="Nunito Medium"/>
                <a:sym typeface="Nunito Medium"/>
              </a:rPr>
              <a:t>Material de distribuição exclusiva para profissionais qualificados para prescrever ou dispensar medicamentos. Proibida a reprodução ou compartilhamento desse conteúdo com terceiros.</a:t>
            </a:r>
            <a:endParaRPr sz="1100" dirty="0">
              <a:solidFill>
                <a:srgbClr val="143362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143362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34E6ED3-E010-0526-F726-BB2FD7CA4D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95" t="38314" r="8271" b="39719"/>
          <a:stretch/>
        </p:blipFill>
        <p:spPr>
          <a:xfrm>
            <a:off x="4665900" y="845337"/>
            <a:ext cx="9386431" cy="18790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1;p14">
            <a:extLst>
              <a:ext uri="{FF2B5EF4-FFF2-40B4-BE49-F238E27FC236}">
                <a16:creationId xmlns:a16="http://schemas.microsoft.com/office/drawing/2014/main" id="{A7BE5287-F636-6239-5028-E5B5BEE57448}"/>
              </a:ext>
            </a:extLst>
          </p:cNvPr>
          <p:cNvSpPr txBox="1"/>
          <p:nvPr/>
        </p:nvSpPr>
        <p:spPr>
          <a:xfrm>
            <a:off x="1446550" y="3849675"/>
            <a:ext cx="65952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00" b="1" dirty="0">
                <a:solidFill>
                  <a:srgbClr val="143362"/>
                </a:solidFill>
                <a:latin typeface="Montserrat"/>
                <a:ea typeface="Montserrat"/>
                <a:cs typeface="Montserrat"/>
                <a:sym typeface="Montserrat"/>
              </a:rPr>
              <a:t>Título da aula</a:t>
            </a:r>
            <a:endParaRPr sz="6900" b="1" dirty="0">
              <a:solidFill>
                <a:srgbClr val="14336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2;p14">
            <a:extLst>
              <a:ext uri="{FF2B5EF4-FFF2-40B4-BE49-F238E27FC236}">
                <a16:creationId xmlns:a16="http://schemas.microsoft.com/office/drawing/2014/main" id="{6881F945-5B51-9C17-A88E-6B98B7908088}"/>
              </a:ext>
            </a:extLst>
          </p:cNvPr>
          <p:cNvSpPr txBox="1"/>
          <p:nvPr/>
        </p:nvSpPr>
        <p:spPr>
          <a:xfrm>
            <a:off x="1548600" y="5923337"/>
            <a:ext cx="65952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dirty="0">
                <a:solidFill>
                  <a:srgbClr val="14336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Nome Sobrenome</a:t>
            </a:r>
            <a:endParaRPr sz="2700" dirty="0">
              <a:solidFill>
                <a:srgbClr val="14336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dirty="0">
                <a:solidFill>
                  <a:srgbClr val="14336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CRM | UF</a:t>
            </a:r>
            <a:endParaRPr sz="2700" dirty="0">
              <a:solidFill>
                <a:srgbClr val="14336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338900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2168150" y="2500350"/>
            <a:ext cx="1228445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Declaração de Conflito de interesse</a:t>
            </a:r>
            <a:endParaRPr sz="46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2168150" y="3540750"/>
            <a:ext cx="12215400" cy="42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 acordo com a Norma 1595/2000 do Conselho Federal de Medicina e a Resolução RDC 102/2000 da Agência de Vigilância Sanitária, declaro que recebo patrocínio das seguintes empresas e instituições para atividades de pesquisas clínicas, congressos e palestras: XXXXXX</a:t>
            </a:r>
            <a:endParaRPr sz="29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2270200" y="6746250"/>
            <a:ext cx="67965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Nome Sobrenome</a:t>
            </a:r>
            <a:endParaRPr sz="2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CRM:</a:t>
            </a:r>
            <a:endParaRPr sz="2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2168150" y="3389750"/>
            <a:ext cx="117303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Declaração de conflito de interesses*</a:t>
            </a:r>
            <a:endParaRPr sz="46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2168150" y="4430150"/>
            <a:ext cx="122154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Não há conflitos a declarar.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29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*De acordo com a RDC 96/2008 da ANVISA.</a:t>
            </a:r>
            <a:endParaRPr sz="29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7">
            <a:extLst>
              <a:ext uri="{FF2B5EF4-FFF2-40B4-BE49-F238E27FC236}">
                <a16:creationId xmlns:a16="http://schemas.microsoft.com/office/drawing/2014/main" id="{AC14A005-A641-10B6-5962-9F266E049A29}"/>
              </a:ext>
            </a:extLst>
          </p:cNvPr>
          <p:cNvSpPr txBox="1"/>
          <p:nvPr/>
        </p:nvSpPr>
        <p:spPr>
          <a:xfrm>
            <a:off x="1446549" y="2741140"/>
            <a:ext cx="15639183" cy="3312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00" b="1" dirty="0">
                <a:solidFill>
                  <a:srgbClr val="143362"/>
                </a:solidFill>
                <a:latin typeface="Montserrat"/>
                <a:ea typeface="Montserrat"/>
                <a:cs typeface="Montserrat"/>
                <a:sym typeface="Montserrat"/>
              </a:rPr>
              <a:t>Subtítulo da aula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00" b="1" dirty="0">
                <a:solidFill>
                  <a:srgbClr val="143362"/>
                </a:solidFill>
                <a:latin typeface="Montserrat"/>
                <a:ea typeface="Montserrat"/>
                <a:cs typeface="Montserrat"/>
                <a:sym typeface="Montserrat"/>
              </a:rPr>
              <a:t>Utilize este slide sempre que for falar de um novo capítulo da aula</a:t>
            </a:r>
          </a:p>
        </p:txBody>
      </p:sp>
      <p:sp>
        <p:nvSpPr>
          <p:cNvPr id="3" name="Google Shape;89;p17">
            <a:extLst>
              <a:ext uri="{FF2B5EF4-FFF2-40B4-BE49-F238E27FC236}">
                <a16:creationId xmlns:a16="http://schemas.microsoft.com/office/drawing/2014/main" id="{AB9F6E53-DC55-51B5-1A7D-2C0A6039DD21}"/>
              </a:ext>
            </a:extLst>
          </p:cNvPr>
          <p:cNvSpPr txBox="1"/>
          <p:nvPr/>
        </p:nvSpPr>
        <p:spPr>
          <a:xfrm>
            <a:off x="1548600" y="6995391"/>
            <a:ext cx="65952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dirty="0">
                <a:solidFill>
                  <a:srgbClr val="14336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Nome Sobrenome</a:t>
            </a:r>
            <a:endParaRPr sz="2700" dirty="0">
              <a:solidFill>
                <a:srgbClr val="14336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dirty="0">
                <a:solidFill>
                  <a:srgbClr val="14336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CRM | UF</a:t>
            </a:r>
            <a:endParaRPr sz="2700" dirty="0">
              <a:solidFill>
                <a:srgbClr val="14336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385894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9;p18">
            <a:extLst>
              <a:ext uri="{FF2B5EF4-FFF2-40B4-BE49-F238E27FC236}">
                <a16:creationId xmlns:a16="http://schemas.microsoft.com/office/drawing/2014/main" id="{C9FACD4D-BB48-1AB0-2D57-D4A6A54ADA72}"/>
              </a:ext>
            </a:extLst>
          </p:cNvPr>
          <p:cNvSpPr/>
          <p:nvPr/>
        </p:nvSpPr>
        <p:spPr>
          <a:xfrm>
            <a:off x="1127725" y="1114300"/>
            <a:ext cx="5873400" cy="7686000"/>
          </a:xfrm>
          <a:prstGeom prst="roundRect">
            <a:avLst>
              <a:gd name="adj" fmla="val 0"/>
            </a:avLst>
          </a:prstGeom>
          <a:solidFill>
            <a:srgbClr val="2828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4" name="Google Shape;97;p18">
            <a:extLst>
              <a:ext uri="{FF2B5EF4-FFF2-40B4-BE49-F238E27FC236}">
                <a16:creationId xmlns:a16="http://schemas.microsoft.com/office/drawing/2014/main" id="{687DDD64-06E3-9E8B-EF00-E4E5B8C02BC2}"/>
              </a:ext>
            </a:extLst>
          </p:cNvPr>
          <p:cNvSpPr txBox="1"/>
          <p:nvPr/>
        </p:nvSpPr>
        <p:spPr>
          <a:xfrm>
            <a:off x="9144000" y="2691750"/>
            <a:ext cx="79713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00" b="1" dirty="0">
                <a:solidFill>
                  <a:srgbClr val="143362"/>
                </a:solidFill>
                <a:latin typeface="Montserrat"/>
                <a:ea typeface="Montserrat"/>
                <a:cs typeface="Montserrat"/>
                <a:sym typeface="Montserrat"/>
              </a:rPr>
              <a:t>Título do slide</a:t>
            </a:r>
            <a:endParaRPr sz="6900" b="1" dirty="0">
              <a:solidFill>
                <a:srgbClr val="14336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98;p18">
            <a:extLst>
              <a:ext uri="{FF2B5EF4-FFF2-40B4-BE49-F238E27FC236}">
                <a16:creationId xmlns:a16="http://schemas.microsoft.com/office/drawing/2014/main" id="{B77D715E-97F0-5F84-2CB4-9BD6383BA308}"/>
              </a:ext>
            </a:extLst>
          </p:cNvPr>
          <p:cNvSpPr txBox="1"/>
          <p:nvPr/>
        </p:nvSpPr>
        <p:spPr>
          <a:xfrm>
            <a:off x="9246050" y="4101525"/>
            <a:ext cx="65433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300" dirty="0">
                <a:solidFill>
                  <a:srgbClr val="14336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Este é o espaço reservado para o conteúdo de texto da aula.</a:t>
            </a:r>
            <a:endParaRPr sz="2300" dirty="0">
              <a:solidFill>
                <a:srgbClr val="14336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rgbClr val="14336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dirty="0">
                <a:solidFill>
                  <a:srgbClr val="14336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Certifique-se de que os textos não estejam colados às margens, sempre respeitando os limites e não sobrepondo as imagens.</a:t>
            </a:r>
            <a:endParaRPr sz="2600" dirty="0">
              <a:solidFill>
                <a:srgbClr val="14336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" name="Google Shape;100;p18">
            <a:extLst>
              <a:ext uri="{FF2B5EF4-FFF2-40B4-BE49-F238E27FC236}">
                <a16:creationId xmlns:a16="http://schemas.microsoft.com/office/drawing/2014/main" id="{30C60960-4977-681C-2C88-6736DAC2221A}"/>
              </a:ext>
            </a:extLst>
          </p:cNvPr>
          <p:cNvSpPr txBox="1"/>
          <p:nvPr/>
        </p:nvSpPr>
        <p:spPr>
          <a:xfrm>
            <a:off x="1127725" y="4530900"/>
            <a:ext cx="58734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Espaço para imagem</a:t>
            </a:r>
            <a:endParaRPr sz="18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87427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9;p18">
            <a:extLst>
              <a:ext uri="{FF2B5EF4-FFF2-40B4-BE49-F238E27FC236}">
                <a16:creationId xmlns:a16="http://schemas.microsoft.com/office/drawing/2014/main" id="{B4E84D64-5E11-A92B-30BA-7CA82C7831F5}"/>
              </a:ext>
            </a:extLst>
          </p:cNvPr>
          <p:cNvSpPr/>
          <p:nvPr/>
        </p:nvSpPr>
        <p:spPr>
          <a:xfrm>
            <a:off x="-19500" y="-94390"/>
            <a:ext cx="9501000" cy="10457590"/>
          </a:xfrm>
          <a:prstGeom prst="roundRect">
            <a:avLst>
              <a:gd name="adj" fmla="val 0"/>
            </a:avLst>
          </a:prstGeom>
          <a:solidFill>
            <a:srgbClr val="2828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9"/>
          <p:cNvSpPr txBox="1"/>
          <p:nvPr/>
        </p:nvSpPr>
        <p:spPr>
          <a:xfrm>
            <a:off x="1172700" y="3029813"/>
            <a:ext cx="79713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Título do slide</a:t>
            </a:r>
            <a:endParaRPr sz="69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1274750" y="4439588"/>
            <a:ext cx="65433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Este é o espaço reservado para o conteúdo de texto da aula.</a:t>
            </a:r>
            <a:endParaRPr sz="23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Certifique-se de que os textos não estejam colados às margens, sempre respeitando os limites e não sobrepondo as imagens.</a:t>
            </a:r>
            <a:endParaRPr sz="26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9" name="Google Shape;109;p19"/>
          <p:cNvSpPr txBox="1"/>
          <p:nvPr/>
        </p:nvSpPr>
        <p:spPr>
          <a:xfrm>
            <a:off x="10673700" y="3574563"/>
            <a:ext cx="65433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14336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Este é o espaço reservado para o conteúdo de texto da aula.</a:t>
            </a:r>
            <a:endParaRPr sz="2300">
              <a:solidFill>
                <a:srgbClr val="14336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14336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14336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Certifique-se de que os textos não estejam colados às margens, sempre respeitando os limites e não sobrepondo as imagens.</a:t>
            </a:r>
            <a:endParaRPr sz="2600">
              <a:solidFill>
                <a:srgbClr val="14336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9;p18">
            <a:extLst>
              <a:ext uri="{FF2B5EF4-FFF2-40B4-BE49-F238E27FC236}">
                <a16:creationId xmlns:a16="http://schemas.microsoft.com/office/drawing/2014/main" id="{6FDFC767-10DB-7AFA-A716-F733A5686ACB}"/>
              </a:ext>
            </a:extLst>
          </p:cNvPr>
          <p:cNvSpPr/>
          <p:nvPr/>
        </p:nvSpPr>
        <p:spPr>
          <a:xfrm>
            <a:off x="9988300" y="-1"/>
            <a:ext cx="8299700" cy="5143500"/>
          </a:xfrm>
          <a:prstGeom prst="roundRect">
            <a:avLst>
              <a:gd name="adj" fmla="val 0"/>
            </a:avLst>
          </a:prstGeom>
          <a:solidFill>
            <a:srgbClr val="2828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9;p18">
            <a:extLst>
              <a:ext uri="{FF2B5EF4-FFF2-40B4-BE49-F238E27FC236}">
                <a16:creationId xmlns:a16="http://schemas.microsoft.com/office/drawing/2014/main" id="{E8881DC2-3968-6937-D542-9BFFECA5BE50}"/>
              </a:ext>
            </a:extLst>
          </p:cNvPr>
          <p:cNvSpPr/>
          <p:nvPr/>
        </p:nvSpPr>
        <p:spPr>
          <a:xfrm>
            <a:off x="9980507" y="5154010"/>
            <a:ext cx="8299700" cy="5143500"/>
          </a:xfrm>
          <a:prstGeom prst="roundRect">
            <a:avLst>
              <a:gd name="adj" fmla="val 0"/>
            </a:avLst>
          </a:prstGeom>
          <a:solidFill>
            <a:srgbClr val="2828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0"/>
          <p:cNvSpPr txBox="1"/>
          <p:nvPr/>
        </p:nvSpPr>
        <p:spPr>
          <a:xfrm>
            <a:off x="1271525" y="3130513"/>
            <a:ext cx="79713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00" b="1">
                <a:solidFill>
                  <a:srgbClr val="143362"/>
                </a:solidFill>
                <a:latin typeface="Montserrat"/>
                <a:ea typeface="Montserrat"/>
                <a:cs typeface="Montserrat"/>
                <a:sym typeface="Montserrat"/>
              </a:rPr>
              <a:t>Título do slide</a:t>
            </a:r>
            <a:endParaRPr sz="6900" b="1">
              <a:solidFill>
                <a:srgbClr val="14336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1373575" y="4540288"/>
            <a:ext cx="65433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14336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Este é o espaço reservado para o conteúdo de texto da aula.</a:t>
            </a:r>
            <a:endParaRPr sz="2300">
              <a:solidFill>
                <a:srgbClr val="14336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14336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14336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Certifique-se de que os textos não estejam colados às margens, sempre respeitando os limites e não sobrepondo as imagens.</a:t>
            </a:r>
            <a:endParaRPr sz="2600">
              <a:solidFill>
                <a:srgbClr val="14336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11364400" y="2363100"/>
            <a:ext cx="58734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Espaço para imagem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11201500" y="7447800"/>
            <a:ext cx="58734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Espaço para imagem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ADC8966-46B7-846B-41AE-BCB6497E0E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95" t="38314" r="8271" b="39719"/>
          <a:stretch/>
        </p:blipFill>
        <p:spPr>
          <a:xfrm>
            <a:off x="335638" y="361861"/>
            <a:ext cx="5623727" cy="112579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;p18">
            <a:extLst>
              <a:ext uri="{FF2B5EF4-FFF2-40B4-BE49-F238E27FC236}">
                <a16:creationId xmlns:a16="http://schemas.microsoft.com/office/drawing/2014/main" id="{E942236D-4329-2C48-EBD8-933459374FD3}"/>
              </a:ext>
            </a:extLst>
          </p:cNvPr>
          <p:cNvSpPr/>
          <p:nvPr/>
        </p:nvSpPr>
        <p:spPr>
          <a:xfrm>
            <a:off x="5423750" y="1198200"/>
            <a:ext cx="5873400" cy="7686000"/>
          </a:xfrm>
          <a:prstGeom prst="roundRect">
            <a:avLst>
              <a:gd name="adj" fmla="val 0"/>
            </a:avLst>
          </a:prstGeom>
          <a:solidFill>
            <a:srgbClr val="2828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27;p21">
            <a:extLst>
              <a:ext uri="{FF2B5EF4-FFF2-40B4-BE49-F238E27FC236}">
                <a16:creationId xmlns:a16="http://schemas.microsoft.com/office/drawing/2014/main" id="{7B8F1042-4979-F8CA-B497-96A3540D37B3}"/>
              </a:ext>
            </a:extLst>
          </p:cNvPr>
          <p:cNvSpPr txBox="1"/>
          <p:nvPr/>
        </p:nvSpPr>
        <p:spPr>
          <a:xfrm>
            <a:off x="820450" y="3918300"/>
            <a:ext cx="3831300" cy="22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00" b="1" dirty="0">
                <a:solidFill>
                  <a:srgbClr val="143362"/>
                </a:solidFill>
                <a:latin typeface="Montserrat"/>
                <a:ea typeface="Montserrat"/>
                <a:cs typeface="Montserrat"/>
                <a:sym typeface="Montserrat"/>
              </a:rPr>
              <a:t>Título </a:t>
            </a:r>
            <a:endParaRPr sz="6900" b="1" dirty="0">
              <a:solidFill>
                <a:srgbClr val="14336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00" b="1" dirty="0">
                <a:solidFill>
                  <a:srgbClr val="143362"/>
                </a:solidFill>
                <a:latin typeface="Montserrat"/>
                <a:ea typeface="Montserrat"/>
                <a:cs typeface="Montserrat"/>
                <a:sym typeface="Montserrat"/>
              </a:rPr>
              <a:t>do slide</a:t>
            </a:r>
            <a:endParaRPr sz="6900" b="1" dirty="0">
              <a:solidFill>
                <a:srgbClr val="14336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128;p21">
            <a:extLst>
              <a:ext uri="{FF2B5EF4-FFF2-40B4-BE49-F238E27FC236}">
                <a16:creationId xmlns:a16="http://schemas.microsoft.com/office/drawing/2014/main" id="{CE9A3B47-4923-47C2-4560-3791D84BC9DB}"/>
              </a:ext>
            </a:extLst>
          </p:cNvPr>
          <p:cNvSpPr txBox="1"/>
          <p:nvPr/>
        </p:nvSpPr>
        <p:spPr>
          <a:xfrm>
            <a:off x="12149250" y="3373200"/>
            <a:ext cx="55083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14336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Este é o espaço reservado para o conteúdo de texto da aula.</a:t>
            </a:r>
            <a:endParaRPr sz="2300">
              <a:solidFill>
                <a:srgbClr val="14336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14336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14336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Certifique-se de que os textos não estejam colados às margens, sempre respeitando os limites e não sobrepondo as imagens.</a:t>
            </a:r>
            <a:endParaRPr sz="2600">
              <a:solidFill>
                <a:srgbClr val="14336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" name="Google Shape;130;p21">
            <a:extLst>
              <a:ext uri="{FF2B5EF4-FFF2-40B4-BE49-F238E27FC236}">
                <a16:creationId xmlns:a16="http://schemas.microsoft.com/office/drawing/2014/main" id="{C07CAC55-79EC-6424-C456-942FBD08D70A}"/>
              </a:ext>
            </a:extLst>
          </p:cNvPr>
          <p:cNvSpPr txBox="1"/>
          <p:nvPr/>
        </p:nvSpPr>
        <p:spPr>
          <a:xfrm>
            <a:off x="5423750" y="4666800"/>
            <a:ext cx="58734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Espaço para imagem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7439389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511</Words>
  <Application>Microsoft Macintosh PowerPoint</Application>
  <PresentationFormat>Personalizar</PresentationFormat>
  <Paragraphs>64</Paragraphs>
  <Slides>15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Montserrat SemiBold</vt:lpstr>
      <vt:lpstr>Arial</vt:lpstr>
      <vt:lpstr>Montserrat</vt:lpstr>
      <vt:lpstr>Nunito Medium</vt:lpstr>
      <vt:lpstr>Montserrat Medium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Marketing - Adriana</dc:creator>
  <cp:lastModifiedBy>Aline Portal</cp:lastModifiedBy>
  <cp:revision>5</cp:revision>
  <dcterms:modified xsi:type="dcterms:W3CDTF">2025-12-10T21:20:28Z</dcterms:modified>
</cp:coreProperties>
</file>