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9" d="100"/>
          <a:sy n="59" d="100"/>
        </p:scale>
        <p:origin x="117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0A427-F8AA-0E30-D457-49BD2D971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E9E081-FAAF-9648-09CC-59F7740F38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CFC013-1846-AEF2-5F3B-3434CEC75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AAE774-2D5A-D2C6-D7B8-B149ECEF2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4587DB-1D95-BB7A-EE98-76F9BE0AE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378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E16F0-71A6-CACD-88F4-DB0F778E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B44FB5-CFE5-DFCC-E227-F61C3686D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21EDAF-69FA-5601-774B-7BAE4025F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2E4445-828A-F88F-F5A0-84483F2F6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B28716-1339-98DD-7FFB-F740671AE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08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68853-79F7-D6DA-27B5-E7C577581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50A52E4-49F2-8123-2C10-17FC644E9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2F83AD-AFB9-A482-7026-4C702B1F0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D55638-D33D-4351-308A-DD1C16C12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8CED84-85CF-DA49-8B1D-287A968DF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6169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8E5803-DC30-8787-3FB1-3A291517C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8625E3-2793-CC62-94D7-DD7CBB7BA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84EB2A-4AC9-89C4-C80C-8DE581ED0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579200-EA3A-AF2C-2E55-A3CC8136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299ADF-0CE4-A83C-A10C-26B8CE930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CD3887-6F34-D719-7EF0-DB2EC82F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4151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D07228-D48B-6276-BF08-9E7B8E5D3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D6FBF3-73CF-5347-E8EB-76AD5633E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D88050-DD2C-3C2F-F1FA-6D1443371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D5115A8-A591-4A82-B675-87BB048F07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DB34F95-BE53-49CA-8B5D-1F8E4D520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2451C2D-9E0A-2917-C429-494AA179D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A9E61C4-359C-EFED-008C-2D6A9AD7A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2035D32-2D53-AA3C-9F26-9E444DE21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6467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006DED-4BF4-DAD6-15BE-485B6AE05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8A3538D-DAD3-50D5-DFCB-E81CB10A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D41B65-2014-B137-A2A0-BBC564485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E94B5D3-04A8-4094-6C32-9B62D1B7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7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C48C811-98A7-B86D-01C5-4CFA73D6B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6DDAEDD-DE36-789E-0BF8-18FAE55E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0116912-531E-C075-412B-0B4F075FB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375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211BCE-F272-C22D-144B-F0011C914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6588DE-5B5B-5620-AE53-1535E0C67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56C5EB5-0CE2-0EC4-156F-6C4D27092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C3F7E3-5F7A-EA5B-B4DD-639822C41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087E4F-867D-22CF-07B6-0BF767F77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7717B94-FF90-D727-9223-A918A4387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526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BDE5D9-3D97-047B-A9D1-A4580657E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B0C17DC-5BE7-F7C5-7188-6D1F87115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ED1BFA-A94C-EC83-D6D0-60A0E849C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B5B577-2B80-3170-F1A9-6256A8219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85227A-E245-436E-FA2D-C07E3030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0FA726-2942-1342-718E-7C54DEE78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049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4326A-20E4-7D3F-7F46-2F0DCC48E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4526752-E7F2-BEAA-4169-78D6DF7C9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3EDE71-A28A-122C-4EA4-3A9CED3C1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845D58-75E6-0AFF-C916-29B077042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77E5B2-03BA-E728-DA79-9A9A8578C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4325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4BC9342-EEAE-584E-44D5-48A6D4A540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617A45-4BA4-66AD-5375-0793D1D23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375C60-3B58-77C8-6098-62CB65F47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139304-2A3F-27E2-01D5-96731D3CF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B9296E-DA9F-E13F-34DC-D5BEBFDD2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44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40FA742-DA16-9BA9-3465-E4C3D5244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BD7BCF-7FF0-1602-34A1-258362C10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6442A4-D132-A7DC-6AE6-00CD33E5C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C3A4B-6448-41FE-B627-245552071408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C846A1-6000-74DA-3D3A-BF721EC25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6AC78D-D630-1C23-E423-0CEC22BED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AAB6C-365E-4379-A00C-5F7C2567E3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005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2DA84-1735-F1F6-CA34-5739568E2C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63EB26-D2BA-8FAA-67C1-E5E4DB0D79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 descr="Uma imagem contendo Texto&#10;&#10;Descrição gerada automaticamente">
            <a:extLst>
              <a:ext uri="{FF2B5EF4-FFF2-40B4-BE49-F238E27FC236}">
                <a16:creationId xmlns:a16="http://schemas.microsoft.com/office/drawing/2014/main" id="{3537D91E-3ECE-042D-0834-ADC47F13B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2DA84-1735-F1F6-CA34-5739568E2C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63EB26-D2BA-8FAA-67C1-E5E4DB0D79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" name="Imagem 8" descr="Uma imagem contendo Diagrama&#10;&#10;Descrição gerada automaticamente">
            <a:extLst>
              <a:ext uri="{FF2B5EF4-FFF2-40B4-BE49-F238E27FC236}">
                <a16:creationId xmlns:a16="http://schemas.microsoft.com/office/drawing/2014/main" id="{0B6CA9AE-B6CC-B472-4AEB-D52E07834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51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2DA84-1735-F1F6-CA34-5739568E2C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63EB26-D2BA-8FAA-67C1-E5E4DB0D79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abela&#10;&#10;Descrição gerada automaticamente">
            <a:extLst>
              <a:ext uri="{FF2B5EF4-FFF2-40B4-BE49-F238E27FC236}">
                <a16:creationId xmlns:a16="http://schemas.microsoft.com/office/drawing/2014/main" id="{4750D1C2-DC9E-09F3-5FEE-C7974980D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361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Marcos Ferreira</dc:creator>
  <cp:lastModifiedBy>Marcos Ferreira</cp:lastModifiedBy>
  <cp:revision>1</cp:revision>
  <dcterms:created xsi:type="dcterms:W3CDTF">2023-07-03T20:56:12Z</dcterms:created>
  <dcterms:modified xsi:type="dcterms:W3CDTF">2023-07-03T21:01:21Z</dcterms:modified>
</cp:coreProperties>
</file>