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4" r:id="rId1"/>
  </p:sldMasterIdLst>
  <p:notesMasterIdLst>
    <p:notesMasterId r:id="rId3"/>
  </p:notesMasterIdLst>
  <p:sldIdLst>
    <p:sldId id="260" r:id="rId2"/>
  </p:sldIdLst>
  <p:sldSz cx="5148263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16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A4A"/>
    <a:srgbClr val="243A76"/>
    <a:srgbClr val="595959"/>
    <a:srgbClr val="485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DADC"/>
          </a:solidFill>
        </a:fill>
      </a:tcStyle>
    </a:wholeTbl>
    <a:band2H>
      <a:tcTxStyle/>
      <a:tcStyle>
        <a:tcBdr/>
        <a:fill>
          <a:solidFill>
            <a:srgbClr val="E8ED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CFE0"/>
          </a:solidFill>
        </a:fill>
      </a:tcStyle>
    </a:wholeTbl>
    <a:band2H>
      <a:tcTxStyle/>
      <a:tcStyle>
        <a:tcBdr/>
        <a:fill>
          <a:solidFill>
            <a:srgbClr val="F0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BE5"/>
          </a:solidFill>
        </a:fill>
      </a:tcStyle>
    </a:wholeTbl>
    <a:band2H>
      <a:tcTxStyle/>
      <a:tcStyle>
        <a:tcBdr/>
        <a:fill>
          <a:solidFill>
            <a:srgbClr val="E9EE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round/>
            </a:ln>
          </a:left>
          <a:right>
            <a:ln w="3175" cap="flat">
              <a:solidFill>
                <a:srgbClr val="FFFFFF"/>
              </a:solidFill>
              <a:prstDash val="solid"/>
              <a:round/>
            </a:ln>
          </a:right>
          <a:top>
            <a:ln w="3175" cap="flat">
              <a:solidFill>
                <a:srgbClr val="FFFFFF"/>
              </a:solidFill>
              <a:prstDash val="solid"/>
              <a:round/>
            </a:ln>
          </a:top>
          <a:bottom>
            <a:ln w="3175" cap="flat">
              <a:solidFill>
                <a:srgbClr val="FFFFFF"/>
              </a:solidFill>
              <a:prstDash val="solid"/>
              <a:round/>
            </a:ln>
          </a:bottom>
          <a:insideH>
            <a:ln w="3175" cap="flat">
              <a:solidFill>
                <a:srgbClr val="FFFFFF"/>
              </a:solidFill>
              <a:prstDash val="solid"/>
              <a:round/>
            </a:ln>
          </a:insideH>
          <a:insideV>
            <a:ln w="3175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round/>
            </a:ln>
          </a:left>
          <a:right>
            <a:ln w="3175" cap="flat">
              <a:solidFill>
                <a:srgbClr val="000000"/>
              </a:solidFill>
              <a:prstDash val="solid"/>
              <a:round/>
            </a:ln>
          </a:right>
          <a:top>
            <a:ln w="3175" cap="flat">
              <a:solidFill>
                <a:srgbClr val="000000"/>
              </a:solidFill>
              <a:prstDash val="solid"/>
              <a:round/>
            </a:ln>
          </a:top>
          <a:bottom>
            <a:ln w="3175" cap="flat">
              <a:solidFill>
                <a:srgbClr val="000000"/>
              </a:solidFill>
              <a:prstDash val="solid"/>
              <a:round/>
            </a:ln>
          </a:bottom>
          <a:insideH>
            <a:ln w="3175" cap="flat">
              <a:solidFill>
                <a:srgbClr val="000000"/>
              </a:solidFill>
              <a:prstDash val="solid"/>
              <a:round/>
            </a:ln>
          </a:insideH>
          <a:insideV>
            <a:ln w="3175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 snapToGrid="0">
      <p:cViewPr>
        <p:scale>
          <a:sx n="136" d="100"/>
          <a:sy n="136" d="100"/>
        </p:scale>
        <p:origin x="1194" y="96"/>
      </p:cViewPr>
      <p:guideLst>
        <p:guide orient="horz" pos="2880"/>
        <p:guide pos="16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 noRot="1" noChangeAspect="1"/>
          </p:cNvSpPr>
          <p:nvPr>
            <p:ph type="sldImg"/>
          </p:nvPr>
        </p:nvSpPr>
        <p:spPr>
          <a:xfrm>
            <a:off x="2463800" y="685800"/>
            <a:ext cx="19304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106163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907494" latinLnBrk="0">
      <a:defRPr sz="800">
        <a:latin typeface="+mj-lt"/>
        <a:ea typeface="+mj-ea"/>
        <a:cs typeface="+mj-cs"/>
        <a:sym typeface="Georgia"/>
      </a:defRPr>
    </a:lvl1pPr>
    <a:lvl2pPr indent="228600" defTabSz="907494" latinLnBrk="0">
      <a:defRPr sz="800">
        <a:latin typeface="+mj-lt"/>
        <a:ea typeface="+mj-ea"/>
        <a:cs typeface="+mj-cs"/>
        <a:sym typeface="Georgia"/>
      </a:defRPr>
    </a:lvl2pPr>
    <a:lvl3pPr indent="457200" defTabSz="907494" latinLnBrk="0">
      <a:defRPr sz="800">
        <a:latin typeface="+mj-lt"/>
        <a:ea typeface="+mj-ea"/>
        <a:cs typeface="+mj-cs"/>
        <a:sym typeface="Georgia"/>
      </a:defRPr>
    </a:lvl3pPr>
    <a:lvl4pPr indent="685800" defTabSz="907494" latinLnBrk="0">
      <a:defRPr sz="800">
        <a:latin typeface="+mj-lt"/>
        <a:ea typeface="+mj-ea"/>
        <a:cs typeface="+mj-cs"/>
        <a:sym typeface="Georgia"/>
      </a:defRPr>
    </a:lvl4pPr>
    <a:lvl5pPr indent="914400" defTabSz="907494" latinLnBrk="0">
      <a:defRPr sz="800">
        <a:latin typeface="+mj-lt"/>
        <a:ea typeface="+mj-ea"/>
        <a:cs typeface="+mj-cs"/>
        <a:sym typeface="Georgia"/>
      </a:defRPr>
    </a:lvl5pPr>
    <a:lvl6pPr indent="1143000" defTabSz="907494" latinLnBrk="0">
      <a:defRPr sz="800">
        <a:latin typeface="+mj-lt"/>
        <a:ea typeface="+mj-ea"/>
        <a:cs typeface="+mj-cs"/>
        <a:sym typeface="Georgia"/>
      </a:defRPr>
    </a:lvl6pPr>
    <a:lvl7pPr indent="1371600" defTabSz="907494" latinLnBrk="0">
      <a:defRPr sz="800">
        <a:latin typeface="+mj-lt"/>
        <a:ea typeface="+mj-ea"/>
        <a:cs typeface="+mj-cs"/>
        <a:sym typeface="Georgia"/>
      </a:defRPr>
    </a:lvl7pPr>
    <a:lvl8pPr indent="1600200" defTabSz="907494" latinLnBrk="0">
      <a:defRPr sz="800">
        <a:latin typeface="+mj-lt"/>
        <a:ea typeface="+mj-ea"/>
        <a:cs typeface="+mj-cs"/>
        <a:sym typeface="Georgia"/>
      </a:defRPr>
    </a:lvl8pPr>
    <a:lvl9pPr indent="1828800" defTabSz="907494" latinLnBrk="0">
      <a:defRPr sz="800">
        <a:latin typeface="+mj-lt"/>
        <a:ea typeface="+mj-ea"/>
        <a:cs typeface="+mj-cs"/>
        <a:sym typeface="Georgia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120" y="1496484"/>
            <a:ext cx="4376024" cy="3183467"/>
          </a:xfrm>
        </p:spPr>
        <p:txBody>
          <a:bodyPr anchor="b"/>
          <a:lstStyle>
            <a:lvl1pPr algn="ctr">
              <a:defRPr sz="33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533" y="4802717"/>
            <a:ext cx="3861197" cy="2207683"/>
          </a:xfrm>
        </p:spPr>
        <p:txBody>
          <a:bodyPr/>
          <a:lstStyle>
            <a:lvl1pPr marL="0" indent="0" algn="ctr">
              <a:buNone/>
              <a:defRPr sz="1351"/>
            </a:lvl1pPr>
            <a:lvl2pPr marL="257404" indent="0" algn="ctr">
              <a:buNone/>
              <a:defRPr sz="1126"/>
            </a:lvl2pPr>
            <a:lvl3pPr marL="514807" indent="0" algn="ctr">
              <a:buNone/>
              <a:defRPr sz="1013"/>
            </a:lvl3pPr>
            <a:lvl4pPr marL="772211" indent="0" algn="ctr">
              <a:buNone/>
              <a:defRPr sz="901"/>
            </a:lvl4pPr>
            <a:lvl5pPr marL="1029614" indent="0" algn="ctr">
              <a:buNone/>
              <a:defRPr sz="901"/>
            </a:lvl5pPr>
            <a:lvl6pPr marL="1287018" indent="0" algn="ctr">
              <a:buNone/>
              <a:defRPr sz="901"/>
            </a:lvl6pPr>
            <a:lvl7pPr marL="1544422" indent="0" algn="ctr">
              <a:buNone/>
              <a:defRPr sz="901"/>
            </a:lvl7pPr>
            <a:lvl8pPr marL="1801825" indent="0" algn="ctr">
              <a:buNone/>
              <a:defRPr sz="901"/>
            </a:lvl8pPr>
            <a:lvl9pPr marL="2059229" indent="0" algn="ctr">
              <a:buNone/>
              <a:defRPr sz="901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412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508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262" y="2279653"/>
            <a:ext cx="4440377" cy="3803649"/>
          </a:xfrm>
        </p:spPr>
        <p:txBody>
          <a:bodyPr anchor="b"/>
          <a:lstStyle>
            <a:lvl1pPr>
              <a:defRPr sz="33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262" y="6119286"/>
            <a:ext cx="4440377" cy="2000249"/>
          </a:xfrm>
        </p:spPr>
        <p:txBody>
          <a:bodyPr/>
          <a:lstStyle>
            <a:lvl1pPr marL="0" indent="0">
              <a:buNone/>
              <a:defRPr sz="1351">
                <a:solidFill>
                  <a:schemeClr val="tx1"/>
                </a:solidFill>
              </a:defRPr>
            </a:lvl1pPr>
            <a:lvl2pPr marL="257404" indent="0">
              <a:buNone/>
              <a:defRPr sz="1126">
                <a:solidFill>
                  <a:schemeClr val="tx1">
                    <a:tint val="75000"/>
                  </a:schemeClr>
                </a:solidFill>
              </a:defRPr>
            </a:lvl2pPr>
            <a:lvl3pPr marL="51480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2211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4pPr>
            <a:lvl5pPr marL="1029614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5pPr>
            <a:lvl6pPr marL="1287018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6pPr>
            <a:lvl7pPr marL="1544422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7pPr>
            <a:lvl8pPr marL="1801825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8pPr>
            <a:lvl9pPr marL="2059229" indent="0">
              <a:buNone/>
              <a:defRPr sz="9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97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943" y="2434167"/>
            <a:ext cx="2188012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6308" y="2434167"/>
            <a:ext cx="2188012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031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14" y="486836"/>
            <a:ext cx="4440377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614" y="2241551"/>
            <a:ext cx="2177956" cy="1098549"/>
          </a:xfrm>
        </p:spPr>
        <p:txBody>
          <a:bodyPr anchor="b"/>
          <a:lstStyle>
            <a:lvl1pPr marL="0" indent="0">
              <a:buNone/>
              <a:defRPr sz="1351" b="1"/>
            </a:lvl1pPr>
            <a:lvl2pPr marL="257404" indent="0">
              <a:buNone/>
              <a:defRPr sz="1126" b="1"/>
            </a:lvl2pPr>
            <a:lvl3pPr marL="514807" indent="0">
              <a:buNone/>
              <a:defRPr sz="1013" b="1"/>
            </a:lvl3pPr>
            <a:lvl4pPr marL="772211" indent="0">
              <a:buNone/>
              <a:defRPr sz="901" b="1"/>
            </a:lvl4pPr>
            <a:lvl5pPr marL="1029614" indent="0">
              <a:buNone/>
              <a:defRPr sz="901" b="1"/>
            </a:lvl5pPr>
            <a:lvl6pPr marL="1287018" indent="0">
              <a:buNone/>
              <a:defRPr sz="901" b="1"/>
            </a:lvl6pPr>
            <a:lvl7pPr marL="1544422" indent="0">
              <a:buNone/>
              <a:defRPr sz="901" b="1"/>
            </a:lvl7pPr>
            <a:lvl8pPr marL="1801825" indent="0">
              <a:buNone/>
              <a:defRPr sz="901" b="1"/>
            </a:lvl8pPr>
            <a:lvl9pPr marL="2059229" indent="0">
              <a:buNone/>
              <a:defRPr sz="901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614" y="3340100"/>
            <a:ext cx="2177956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6309" y="2241551"/>
            <a:ext cx="2188682" cy="1098549"/>
          </a:xfrm>
        </p:spPr>
        <p:txBody>
          <a:bodyPr anchor="b"/>
          <a:lstStyle>
            <a:lvl1pPr marL="0" indent="0">
              <a:buNone/>
              <a:defRPr sz="1351" b="1"/>
            </a:lvl1pPr>
            <a:lvl2pPr marL="257404" indent="0">
              <a:buNone/>
              <a:defRPr sz="1126" b="1"/>
            </a:lvl2pPr>
            <a:lvl3pPr marL="514807" indent="0">
              <a:buNone/>
              <a:defRPr sz="1013" b="1"/>
            </a:lvl3pPr>
            <a:lvl4pPr marL="772211" indent="0">
              <a:buNone/>
              <a:defRPr sz="901" b="1"/>
            </a:lvl4pPr>
            <a:lvl5pPr marL="1029614" indent="0">
              <a:buNone/>
              <a:defRPr sz="901" b="1"/>
            </a:lvl5pPr>
            <a:lvl6pPr marL="1287018" indent="0">
              <a:buNone/>
              <a:defRPr sz="901" b="1"/>
            </a:lvl6pPr>
            <a:lvl7pPr marL="1544422" indent="0">
              <a:buNone/>
              <a:defRPr sz="901" b="1"/>
            </a:lvl7pPr>
            <a:lvl8pPr marL="1801825" indent="0">
              <a:buNone/>
              <a:defRPr sz="901" b="1"/>
            </a:lvl8pPr>
            <a:lvl9pPr marL="2059229" indent="0">
              <a:buNone/>
              <a:defRPr sz="901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6309" y="3340100"/>
            <a:ext cx="2188682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50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1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15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14" y="609600"/>
            <a:ext cx="1660449" cy="2133600"/>
          </a:xfrm>
        </p:spPr>
        <p:txBody>
          <a:bodyPr anchor="b"/>
          <a:lstStyle>
            <a:lvl1pPr>
              <a:defRPr sz="180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8682" y="1316569"/>
            <a:ext cx="2606308" cy="6498167"/>
          </a:xfrm>
        </p:spPr>
        <p:txBody>
          <a:bodyPr/>
          <a:lstStyle>
            <a:lvl1pPr>
              <a:defRPr sz="1802"/>
            </a:lvl1pPr>
            <a:lvl2pPr>
              <a:defRPr sz="1576"/>
            </a:lvl2pPr>
            <a:lvl3pPr>
              <a:defRPr sz="1351"/>
            </a:lvl3pPr>
            <a:lvl4pPr>
              <a:defRPr sz="1126"/>
            </a:lvl4pPr>
            <a:lvl5pPr>
              <a:defRPr sz="1126"/>
            </a:lvl5pPr>
            <a:lvl6pPr>
              <a:defRPr sz="1126"/>
            </a:lvl6pPr>
            <a:lvl7pPr>
              <a:defRPr sz="1126"/>
            </a:lvl7pPr>
            <a:lvl8pPr>
              <a:defRPr sz="1126"/>
            </a:lvl8pPr>
            <a:lvl9pPr>
              <a:defRPr sz="112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614" y="2743200"/>
            <a:ext cx="1660449" cy="5082117"/>
          </a:xfrm>
        </p:spPr>
        <p:txBody>
          <a:bodyPr/>
          <a:lstStyle>
            <a:lvl1pPr marL="0" indent="0">
              <a:buNone/>
              <a:defRPr sz="901"/>
            </a:lvl1pPr>
            <a:lvl2pPr marL="257404" indent="0">
              <a:buNone/>
              <a:defRPr sz="788"/>
            </a:lvl2pPr>
            <a:lvl3pPr marL="514807" indent="0">
              <a:buNone/>
              <a:defRPr sz="676"/>
            </a:lvl3pPr>
            <a:lvl4pPr marL="772211" indent="0">
              <a:buNone/>
              <a:defRPr sz="563"/>
            </a:lvl4pPr>
            <a:lvl5pPr marL="1029614" indent="0">
              <a:buNone/>
              <a:defRPr sz="563"/>
            </a:lvl5pPr>
            <a:lvl6pPr marL="1287018" indent="0">
              <a:buNone/>
              <a:defRPr sz="563"/>
            </a:lvl6pPr>
            <a:lvl7pPr marL="1544422" indent="0">
              <a:buNone/>
              <a:defRPr sz="563"/>
            </a:lvl7pPr>
            <a:lvl8pPr marL="1801825" indent="0">
              <a:buNone/>
              <a:defRPr sz="563"/>
            </a:lvl8pPr>
            <a:lvl9pPr marL="2059229" indent="0">
              <a:buNone/>
              <a:defRPr sz="56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270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14" y="609600"/>
            <a:ext cx="1660449" cy="2133600"/>
          </a:xfrm>
        </p:spPr>
        <p:txBody>
          <a:bodyPr anchor="b"/>
          <a:lstStyle>
            <a:lvl1pPr>
              <a:defRPr sz="180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8682" y="1316569"/>
            <a:ext cx="2606308" cy="6498167"/>
          </a:xfrm>
        </p:spPr>
        <p:txBody>
          <a:bodyPr anchor="t"/>
          <a:lstStyle>
            <a:lvl1pPr marL="0" indent="0">
              <a:buNone/>
              <a:defRPr sz="1802"/>
            </a:lvl1pPr>
            <a:lvl2pPr marL="257404" indent="0">
              <a:buNone/>
              <a:defRPr sz="1576"/>
            </a:lvl2pPr>
            <a:lvl3pPr marL="514807" indent="0">
              <a:buNone/>
              <a:defRPr sz="1351"/>
            </a:lvl3pPr>
            <a:lvl4pPr marL="772211" indent="0">
              <a:buNone/>
              <a:defRPr sz="1126"/>
            </a:lvl4pPr>
            <a:lvl5pPr marL="1029614" indent="0">
              <a:buNone/>
              <a:defRPr sz="1126"/>
            </a:lvl5pPr>
            <a:lvl6pPr marL="1287018" indent="0">
              <a:buNone/>
              <a:defRPr sz="1126"/>
            </a:lvl6pPr>
            <a:lvl7pPr marL="1544422" indent="0">
              <a:buNone/>
              <a:defRPr sz="1126"/>
            </a:lvl7pPr>
            <a:lvl8pPr marL="1801825" indent="0">
              <a:buNone/>
              <a:defRPr sz="1126"/>
            </a:lvl8pPr>
            <a:lvl9pPr marL="2059229" indent="0">
              <a:buNone/>
              <a:defRPr sz="112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614" y="2743200"/>
            <a:ext cx="1660449" cy="5082117"/>
          </a:xfrm>
        </p:spPr>
        <p:txBody>
          <a:bodyPr/>
          <a:lstStyle>
            <a:lvl1pPr marL="0" indent="0">
              <a:buNone/>
              <a:defRPr sz="901"/>
            </a:lvl1pPr>
            <a:lvl2pPr marL="257404" indent="0">
              <a:buNone/>
              <a:defRPr sz="788"/>
            </a:lvl2pPr>
            <a:lvl3pPr marL="514807" indent="0">
              <a:buNone/>
              <a:defRPr sz="676"/>
            </a:lvl3pPr>
            <a:lvl4pPr marL="772211" indent="0">
              <a:buNone/>
              <a:defRPr sz="563"/>
            </a:lvl4pPr>
            <a:lvl5pPr marL="1029614" indent="0">
              <a:buNone/>
              <a:defRPr sz="563"/>
            </a:lvl5pPr>
            <a:lvl6pPr marL="1287018" indent="0">
              <a:buNone/>
              <a:defRPr sz="563"/>
            </a:lvl6pPr>
            <a:lvl7pPr marL="1544422" indent="0">
              <a:buNone/>
              <a:defRPr sz="563"/>
            </a:lvl7pPr>
            <a:lvl8pPr marL="1801825" indent="0">
              <a:buNone/>
              <a:defRPr sz="563"/>
            </a:lvl8pPr>
            <a:lvl9pPr marL="2059229" indent="0">
              <a:buNone/>
              <a:defRPr sz="56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81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64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4226" y="486834"/>
            <a:ext cx="1110094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944" y="486834"/>
            <a:ext cx="3265929" cy="77491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6511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7166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943" y="486836"/>
            <a:ext cx="4440377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943" y="2434167"/>
            <a:ext cx="444037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943" y="8475136"/>
            <a:ext cx="115835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DCD6B-A954-4188-9012-95C4555662B8}" type="datetimeFigureOut">
              <a:rPr lang="pt-BR" smtClean="0"/>
              <a:t>06/05/2024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5362" y="8475136"/>
            <a:ext cx="173753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5961" y="8475136"/>
            <a:ext cx="115835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687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l" defTabSz="514807" rtl="0" eaLnBrk="1" latinLnBrk="0" hangingPunct="1">
        <a:lnSpc>
          <a:spcPct val="90000"/>
        </a:lnSpc>
        <a:spcBef>
          <a:spcPct val="0"/>
        </a:spcBef>
        <a:buNone/>
        <a:defRPr sz="24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702" indent="-128702" algn="l" defTabSz="51480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6" kern="1200">
          <a:solidFill>
            <a:schemeClr val="tx1"/>
          </a:solidFill>
          <a:latin typeface="+mn-lt"/>
          <a:ea typeface="+mn-ea"/>
          <a:cs typeface="+mn-cs"/>
        </a:defRPr>
      </a:lvl1pPr>
      <a:lvl2pPr marL="386105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43509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126" kern="1200">
          <a:solidFill>
            <a:schemeClr val="tx1"/>
          </a:solidFill>
          <a:latin typeface="+mn-lt"/>
          <a:ea typeface="+mn-ea"/>
          <a:cs typeface="+mn-cs"/>
        </a:defRPr>
      </a:lvl3pPr>
      <a:lvl4pPr marL="900913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8316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5720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3123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30527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7931" indent="-128702" algn="l" defTabSz="514807" rtl="0" eaLnBrk="1" latinLnBrk="0" hangingPunct="1">
        <a:lnSpc>
          <a:spcPct val="90000"/>
        </a:lnSpc>
        <a:spcBef>
          <a:spcPts val="282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404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807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2211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9614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7018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4422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1825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9229" algn="l" defTabSz="51480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5148263" cy="9135550"/>
          </a:xfrm>
          <a:prstGeom prst="rect">
            <a:avLst/>
          </a:prstGeom>
        </p:spPr>
      </p:pic>
      <p:grpSp>
        <p:nvGrpSpPr>
          <p:cNvPr id="3" name="Retângulo 8"/>
          <p:cNvGrpSpPr/>
          <p:nvPr/>
        </p:nvGrpSpPr>
        <p:grpSpPr>
          <a:xfrm>
            <a:off x="144000" y="2052000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4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74000">
                    <a:schemeClr val="accent6">
                      <a:lumMod val="45000"/>
                      <a:lumOff val="55000"/>
                    </a:schemeClr>
                  </a:gs>
                  <a:gs pos="83000">
                    <a:schemeClr val="accent6">
                      <a:lumMod val="45000"/>
                      <a:lumOff val="55000"/>
                    </a:schemeClr>
                  </a:gs>
                  <a:gs pos="100000">
                    <a:schemeClr val="accent6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" name="INTRODUÇÃO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solidFill>
                <a:schemeClr val="accent1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INTRODUÇÃO</a:t>
              </a:r>
            </a:p>
          </p:txBody>
        </p:sp>
      </p:grpSp>
      <p:grpSp>
        <p:nvGrpSpPr>
          <p:cNvPr id="6" name="Retângulo 9"/>
          <p:cNvGrpSpPr/>
          <p:nvPr/>
        </p:nvGrpSpPr>
        <p:grpSpPr>
          <a:xfrm>
            <a:off x="144000" y="2231999"/>
            <a:ext cx="2376000" cy="1468800"/>
            <a:chOff x="0" y="0"/>
            <a:chExt cx="2390917" cy="1980000"/>
          </a:xfrm>
        </p:grpSpPr>
        <p:sp>
          <p:nvSpPr>
            <p:cNvPr id="7" name="Retângulo"/>
            <p:cNvSpPr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Aqui vai o texto ..."/>
            <p:cNvSpPr txBox="1"/>
            <p:nvPr/>
          </p:nvSpPr>
          <p:spPr>
            <a:xfrm>
              <a:off x="0" y="-1"/>
              <a:ext cx="2390918" cy="26737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</p:grpSp>
      <p:grpSp>
        <p:nvGrpSpPr>
          <p:cNvPr id="9" name="Retângulo 10"/>
          <p:cNvGrpSpPr/>
          <p:nvPr/>
        </p:nvGrpSpPr>
        <p:grpSpPr>
          <a:xfrm>
            <a:off x="2628000" y="2052000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10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1" name="FIGURAS, TABELAS E GRÁFICOS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FIGURAS, TABELAS E GRÁFICOS</a:t>
              </a:r>
            </a:p>
          </p:txBody>
        </p:sp>
      </p:grpSp>
      <p:grpSp>
        <p:nvGrpSpPr>
          <p:cNvPr id="12" name="Retângulo 11"/>
          <p:cNvGrpSpPr/>
          <p:nvPr/>
        </p:nvGrpSpPr>
        <p:grpSpPr>
          <a:xfrm>
            <a:off x="2628000" y="2232000"/>
            <a:ext cx="2376000" cy="3222000"/>
            <a:chOff x="0" y="0"/>
            <a:chExt cx="2390917" cy="3240000"/>
          </a:xfrm>
        </p:grpSpPr>
        <p:sp>
          <p:nvSpPr>
            <p:cNvPr id="13" name="Retângulo"/>
            <p:cNvSpPr/>
            <p:nvPr/>
          </p:nvSpPr>
          <p:spPr>
            <a:xfrm>
              <a:off x="0" y="-1"/>
              <a:ext cx="2390918" cy="324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Aqui vai o texto ..."/>
            <p:cNvSpPr txBox="1"/>
            <p:nvPr/>
          </p:nvSpPr>
          <p:spPr>
            <a:xfrm>
              <a:off x="0" y="-1"/>
              <a:ext cx="2390918" cy="23489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18" name="Retângulo 17"/>
          <p:cNvGrpSpPr/>
          <p:nvPr/>
        </p:nvGrpSpPr>
        <p:grpSpPr>
          <a:xfrm>
            <a:off x="144000" y="3988799"/>
            <a:ext cx="2376001" cy="1468801"/>
            <a:chOff x="0" y="-3"/>
            <a:chExt cx="2390918" cy="4085775"/>
          </a:xfrm>
        </p:grpSpPr>
        <p:sp>
          <p:nvSpPr>
            <p:cNvPr id="19" name="Retângulo"/>
            <p:cNvSpPr/>
            <p:nvPr/>
          </p:nvSpPr>
          <p:spPr>
            <a:xfrm>
              <a:off x="0" y="0"/>
              <a:ext cx="2390918" cy="408577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Aqui vai o texto ..."/>
            <p:cNvSpPr txBox="1"/>
            <p:nvPr/>
          </p:nvSpPr>
          <p:spPr>
            <a:xfrm>
              <a:off x="0" y="-3"/>
              <a:ext cx="2390918" cy="406513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21" name="Retângulo 18"/>
          <p:cNvGrpSpPr/>
          <p:nvPr/>
        </p:nvGrpSpPr>
        <p:grpSpPr>
          <a:xfrm>
            <a:off x="2628000" y="5562000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22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 anchorCtr="0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3" name="DISCUSSÃO: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 anchorCtr="0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CONCLU</a:t>
              </a:r>
              <a:r>
                <a:rPr dirty="0">
                  <a:solidFill>
                    <a:schemeClr val="bg1"/>
                  </a:solidFill>
                </a:rPr>
                <a:t>SÃO</a:t>
              </a:r>
            </a:p>
          </p:txBody>
        </p:sp>
      </p:grpSp>
      <p:grpSp>
        <p:nvGrpSpPr>
          <p:cNvPr id="24" name="Retângulo 19"/>
          <p:cNvGrpSpPr/>
          <p:nvPr/>
        </p:nvGrpSpPr>
        <p:grpSpPr>
          <a:xfrm>
            <a:off x="2628000" y="5741999"/>
            <a:ext cx="2376000" cy="1468800"/>
            <a:chOff x="0" y="0"/>
            <a:chExt cx="2390917" cy="1260000"/>
          </a:xfrm>
        </p:grpSpPr>
        <p:sp>
          <p:nvSpPr>
            <p:cNvPr id="25" name="Retângulo"/>
            <p:cNvSpPr/>
            <p:nvPr/>
          </p:nvSpPr>
          <p:spPr>
            <a:xfrm>
              <a:off x="0" y="0"/>
              <a:ext cx="2390918" cy="126000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Aqui vai o texto ..."/>
            <p:cNvSpPr txBox="1"/>
            <p:nvPr/>
          </p:nvSpPr>
          <p:spPr>
            <a:xfrm>
              <a:off x="0" y="0"/>
              <a:ext cx="2390918" cy="24386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27" name="Retângulo 20"/>
          <p:cNvGrpSpPr/>
          <p:nvPr/>
        </p:nvGrpSpPr>
        <p:grpSpPr>
          <a:xfrm>
            <a:off x="2628000" y="7318800"/>
            <a:ext cx="2376001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28" name="Retângulo"/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9" name="REFERÊNCIAS BIBLIOGRÁFICAS"/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>
                  <a:solidFill>
                    <a:schemeClr val="bg1"/>
                  </a:solidFill>
                </a:rPr>
                <a:t>REFERÊNCIAS BIBLIOGRÁFICAS</a:t>
              </a:r>
            </a:p>
          </p:txBody>
        </p:sp>
      </p:grpSp>
      <p:grpSp>
        <p:nvGrpSpPr>
          <p:cNvPr id="30" name="Retângulo 21"/>
          <p:cNvGrpSpPr/>
          <p:nvPr/>
        </p:nvGrpSpPr>
        <p:grpSpPr>
          <a:xfrm>
            <a:off x="2628000" y="7498800"/>
            <a:ext cx="2376001" cy="1468800"/>
            <a:chOff x="0" y="0"/>
            <a:chExt cx="2390917" cy="1260000"/>
          </a:xfrm>
        </p:grpSpPr>
        <p:sp>
          <p:nvSpPr>
            <p:cNvPr id="31" name="Retângulo"/>
            <p:cNvSpPr/>
            <p:nvPr/>
          </p:nvSpPr>
          <p:spPr>
            <a:xfrm>
              <a:off x="0" y="-1"/>
              <a:ext cx="2390918" cy="126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Aqui vai o texto ..."/>
            <p:cNvSpPr txBox="1"/>
            <p:nvPr/>
          </p:nvSpPr>
          <p:spPr>
            <a:xfrm>
              <a:off x="0" y="-1"/>
              <a:ext cx="2390918" cy="25033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33" name="Retângulo 18">
            <a:extLst/>
          </p:cNvPr>
          <p:cNvGrpSpPr/>
          <p:nvPr/>
        </p:nvGrpSpPr>
        <p:grpSpPr>
          <a:xfrm>
            <a:off x="144000" y="5562000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34" name="Retângulo">
              <a:extLst/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 anchorCtr="0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35" name="DISCUSSÃO:">
              <a:extLst/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 anchorCtr="0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RESULTADOS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Retângulo 19">
            <a:extLst/>
          </p:cNvPr>
          <p:cNvGrpSpPr/>
          <p:nvPr/>
        </p:nvGrpSpPr>
        <p:grpSpPr>
          <a:xfrm>
            <a:off x="144000" y="5742000"/>
            <a:ext cx="2376000" cy="1468800"/>
            <a:chOff x="0" y="0"/>
            <a:chExt cx="2390917" cy="1260000"/>
          </a:xfrm>
        </p:grpSpPr>
        <p:sp>
          <p:nvSpPr>
            <p:cNvPr id="37" name="Retângulo">
              <a:extLst/>
            </p:cNvPr>
            <p:cNvSpPr/>
            <p:nvPr/>
          </p:nvSpPr>
          <p:spPr>
            <a:xfrm>
              <a:off x="0" y="0"/>
              <a:ext cx="2390918" cy="126000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Aqui vai o texto ...">
              <a:extLst/>
            </p:cNvPr>
            <p:cNvSpPr txBox="1"/>
            <p:nvPr/>
          </p:nvSpPr>
          <p:spPr>
            <a:xfrm>
              <a:off x="0" y="0"/>
              <a:ext cx="2390918" cy="24386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39" name="Retângulo 20">
            <a:extLst/>
          </p:cNvPr>
          <p:cNvGrpSpPr/>
          <p:nvPr/>
        </p:nvGrpSpPr>
        <p:grpSpPr>
          <a:xfrm>
            <a:off x="144000" y="7318800"/>
            <a:ext cx="2376001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40" name="Retângulo">
              <a:extLst/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1" name="REFERÊNCIAS BIBLIOGRÁFICAS">
              <a:extLst/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DISCUSSÃO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Retângulo 21">
            <a:extLst/>
          </p:cNvPr>
          <p:cNvGrpSpPr/>
          <p:nvPr/>
        </p:nvGrpSpPr>
        <p:grpSpPr>
          <a:xfrm>
            <a:off x="144000" y="7498800"/>
            <a:ext cx="2376001" cy="1468800"/>
            <a:chOff x="0" y="0"/>
            <a:chExt cx="2390917" cy="1260000"/>
          </a:xfrm>
        </p:grpSpPr>
        <p:sp>
          <p:nvSpPr>
            <p:cNvPr id="43" name="Retângulo">
              <a:extLst/>
            </p:cNvPr>
            <p:cNvSpPr/>
            <p:nvPr/>
          </p:nvSpPr>
          <p:spPr>
            <a:xfrm>
              <a:off x="0" y="-1"/>
              <a:ext cx="2390918" cy="126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Aqui vai o texto ...">
              <a:extLst/>
            </p:cNvPr>
            <p:cNvSpPr txBox="1"/>
            <p:nvPr/>
          </p:nvSpPr>
          <p:spPr>
            <a:xfrm>
              <a:off x="0" y="-1"/>
              <a:ext cx="2390918" cy="25033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sp>
        <p:nvSpPr>
          <p:cNvPr id="52" name="Título do Trabalho:…"/>
          <p:cNvSpPr txBox="1"/>
          <p:nvPr/>
        </p:nvSpPr>
        <p:spPr>
          <a:xfrm>
            <a:off x="-1" y="1055016"/>
            <a:ext cx="5148263" cy="930453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5610" tIns="15610" rIns="15610" bIns="15610" anchor="ctr"/>
          <a:lstStyle/>
          <a:p>
            <a:pPr algn="ctr">
              <a:defRPr sz="800" b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>
                <a:solidFill>
                  <a:srgbClr val="48535B"/>
                </a:solidFill>
              </a:rPr>
              <a:t>Título</a:t>
            </a:r>
            <a:br>
              <a:rPr lang="pt-BR" sz="1600" dirty="0">
                <a:solidFill>
                  <a:srgbClr val="48535B"/>
                </a:solidFill>
              </a:rPr>
            </a:br>
            <a:r>
              <a:rPr lang="pt-BR" sz="1200" dirty="0">
                <a:solidFill>
                  <a:srgbClr val="595959"/>
                </a:solidFill>
              </a:rPr>
              <a:t>Autor e </a:t>
            </a:r>
            <a:r>
              <a:rPr lang="pt-BR" sz="1200" dirty="0" err="1">
                <a:solidFill>
                  <a:srgbClr val="595959"/>
                </a:solidFill>
              </a:rPr>
              <a:t>co-Autores</a:t>
            </a:r>
            <a:endParaRPr lang="pt-BR" sz="1200" dirty="0">
              <a:solidFill>
                <a:srgbClr val="595959"/>
              </a:solidFill>
            </a:endParaRPr>
          </a:p>
          <a:p>
            <a:pPr algn="ctr">
              <a:defRPr sz="800" b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t-BR" sz="1200" dirty="0">
                <a:solidFill>
                  <a:srgbClr val="595959"/>
                </a:solidFill>
              </a:rPr>
              <a:t>Instituição</a:t>
            </a:r>
            <a:r>
              <a:rPr sz="1200" dirty="0">
                <a:solidFill>
                  <a:srgbClr val="48535B"/>
                </a:solidFill>
              </a:rPr>
              <a:t> do </a:t>
            </a:r>
            <a:r>
              <a:rPr sz="1200" dirty="0" err="1">
                <a:solidFill>
                  <a:srgbClr val="48535B"/>
                </a:solidFill>
              </a:rPr>
              <a:t>Trabalho</a:t>
            </a:r>
            <a:endParaRPr sz="1200" dirty="0">
              <a:solidFill>
                <a:srgbClr val="48535B"/>
              </a:solidFill>
            </a:endParaRPr>
          </a:p>
        </p:txBody>
      </p:sp>
      <p:grpSp>
        <p:nvGrpSpPr>
          <p:cNvPr id="53" name="Retângulo 18">
            <a:extLst/>
          </p:cNvPr>
          <p:cNvGrpSpPr/>
          <p:nvPr/>
        </p:nvGrpSpPr>
        <p:grpSpPr>
          <a:xfrm>
            <a:off x="144001" y="3809445"/>
            <a:ext cx="2376000" cy="180000"/>
            <a:chOff x="0" y="0"/>
            <a:chExt cx="2390917" cy="224299"/>
          </a:xfrm>
          <a:solidFill>
            <a:srgbClr val="0D2A4A"/>
          </a:solidFill>
        </p:grpSpPr>
        <p:sp>
          <p:nvSpPr>
            <p:cNvPr id="54" name="Retângulo">
              <a:extLst/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 anchorCtr="0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5" name="DISCUSSÃO:">
              <a:extLst/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4000" tIns="15610" rIns="15610" bIns="15610" numCol="1" anchor="ctr" anchorCtr="0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MATERIAL E MÉTODOS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272819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DELO TEMPLATE E POSTER">
  <a:themeElements>
    <a:clrScheme name="MODELO TEMPLATE E POS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A8D94"/>
      </a:accent1>
      <a:accent2>
        <a:srgbClr val="D5E8EA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0000FF"/>
      </a:hlink>
      <a:folHlink>
        <a:srgbClr val="FF00FF"/>
      </a:folHlink>
    </a:clrScheme>
    <a:fontScheme name="MODELO TEMPLATE E POSTER">
      <a:majorFont>
        <a:latin typeface="Georgia"/>
        <a:ea typeface="Georgia"/>
        <a:cs typeface="Georgia"/>
      </a:majorFont>
      <a:minorFont>
        <a:latin typeface="Helvetica"/>
        <a:ea typeface="Helvetica"/>
        <a:cs typeface="Helvetica"/>
      </a:minorFont>
    </a:fontScheme>
    <a:fmtScheme name="MODELO TEMPLATE E PO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5610" tIns="15610" rIns="15610" bIns="15610" numCol="1" spcCol="38100" rtlCol="0" anchor="ctr">
        <a:spAutoFit/>
      </a:bodyPr>
      <a:lstStyle>
        <a:defPPr marL="0" marR="0" indent="0" algn="l" defTabSz="907494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chemeClr val="accent1"/>
          </a:solidFill>
          <a:prstDash val="solid"/>
          <a:round/>
        </a:ln>
        <a:effectLst>
          <a:outerShdw blurRad="127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5610" tIns="15610" rIns="15610" bIns="15610" numCol="1" spcCol="38100" rtlCol="0" anchor="t">
        <a:spAutoFit/>
      </a:bodyPr>
      <a:lstStyle>
        <a:defPPr marL="0" marR="0" indent="0" algn="l" defTabSz="907494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1658</TotalTime>
  <Words>51</Words>
  <Application>Microsoft Office PowerPoint</Application>
  <PresentationFormat>Personalizar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Georgia</vt:lpstr>
      <vt:lpstr>Trebuchet MS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</dc:creator>
  <cp:lastModifiedBy>Rodrigo</cp:lastModifiedBy>
  <cp:revision>42</cp:revision>
  <dcterms:modified xsi:type="dcterms:W3CDTF">2024-05-06T21:53:47Z</dcterms:modified>
</cp:coreProperties>
</file>