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Coco Gothic" charset="1" panose="00000000000000000000"/>
      <p:regular r:id="rId9"/>
    </p:embeddedFont>
    <p:embeddedFont>
      <p:font typeface="Century Gothic Paneuropean Bold" charset="1" panose="020B0702020202020204"/>
      <p:regular r:id="rId10"/>
    </p:embeddedFont>
    <p:embeddedFont>
      <p:font typeface="Century Gothic Paneuropean" charset="1" panose="020B0502020202020204"/>
      <p:regular r:id="rId11"/>
    </p:embeddedFont>
    <p:embeddedFont>
      <p:font typeface="Coco Gothic Bold" charset="1" panose="00000000000000000000"/>
      <p:regular r:id="rId12"/>
    </p:embeddedFont>
    <p:embeddedFont>
      <p:font typeface="Coco Gothic Italics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78409" y="1412758"/>
            <a:ext cx="3385082" cy="591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sz="3420" spc="-194">
                <a:solidFill>
                  <a:srgbClr val="1E3E88"/>
                </a:solidFill>
                <a:latin typeface="Coco Gothic"/>
              </a:rPr>
              <a:t>2024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7039772" y="569878"/>
            <a:ext cx="1595561" cy="852522"/>
          </a:xfrm>
          <a:custGeom>
            <a:avLst/>
            <a:gdLst/>
            <a:ahLst/>
            <a:cxnLst/>
            <a:rect r="r" b="b" t="t" l="l"/>
            <a:pathLst>
              <a:path h="852522" w="1595561">
                <a:moveTo>
                  <a:pt x="0" y="0"/>
                </a:moveTo>
                <a:lnTo>
                  <a:pt x="1595560" y="0"/>
                </a:lnTo>
                <a:lnTo>
                  <a:pt x="1595560" y="852522"/>
                </a:lnTo>
                <a:lnTo>
                  <a:pt x="0" y="852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93130" b="0"/>
            </a:stretch>
          </a:blipFill>
        </p:spPr>
      </p:sp>
      <p:sp>
        <p:nvSpPr>
          <p:cNvPr name="AutoShape 4" id="4"/>
          <p:cNvSpPr/>
          <p:nvPr/>
        </p:nvSpPr>
        <p:spPr>
          <a:xfrm flipV="true">
            <a:off x="9143548" y="741270"/>
            <a:ext cx="0" cy="1086633"/>
          </a:xfrm>
          <a:prstGeom prst="line">
            <a:avLst/>
          </a:prstGeom>
          <a:ln cap="flat" w="38100">
            <a:solidFill>
              <a:srgbClr val="123E8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2651067" y="3446671"/>
            <a:ext cx="12985865" cy="3393659"/>
            <a:chOff x="0" y="0"/>
            <a:chExt cx="3420146" cy="89380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20146" cy="893803"/>
            </a:xfrm>
            <a:custGeom>
              <a:avLst/>
              <a:gdLst/>
              <a:ahLst/>
              <a:cxnLst/>
              <a:rect r="r" b="b" t="t" l="l"/>
              <a:pathLst>
                <a:path h="893803" w="3420146">
                  <a:moveTo>
                    <a:pt x="28617" y="0"/>
                  </a:moveTo>
                  <a:lnTo>
                    <a:pt x="3391529" y="0"/>
                  </a:lnTo>
                  <a:cubicBezTo>
                    <a:pt x="3407333" y="0"/>
                    <a:pt x="3420146" y="12812"/>
                    <a:pt x="3420146" y="28617"/>
                  </a:cubicBezTo>
                  <a:lnTo>
                    <a:pt x="3420146" y="865186"/>
                  </a:lnTo>
                  <a:cubicBezTo>
                    <a:pt x="3420146" y="872776"/>
                    <a:pt x="3417131" y="880055"/>
                    <a:pt x="3411764" y="885421"/>
                  </a:cubicBezTo>
                  <a:cubicBezTo>
                    <a:pt x="3406397" y="890788"/>
                    <a:pt x="3399118" y="893803"/>
                    <a:pt x="3391529" y="893803"/>
                  </a:cubicBezTo>
                  <a:lnTo>
                    <a:pt x="28617" y="893803"/>
                  </a:lnTo>
                  <a:cubicBezTo>
                    <a:pt x="12812" y="893803"/>
                    <a:pt x="0" y="880991"/>
                    <a:pt x="0" y="865186"/>
                  </a:cubicBezTo>
                  <a:lnTo>
                    <a:pt x="0" y="28617"/>
                  </a:lnTo>
                  <a:cubicBezTo>
                    <a:pt x="0" y="12812"/>
                    <a:pt x="12812" y="0"/>
                    <a:pt x="28617" y="0"/>
                  </a:cubicBezTo>
                  <a:close/>
                </a:path>
              </a:pathLst>
            </a:custGeom>
            <a:solidFill>
              <a:srgbClr val="1E3E88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85725"/>
              <a:ext cx="3420146" cy="9795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8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7152018" y="3505915"/>
            <a:ext cx="3983964" cy="3055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71"/>
              </a:lnSpc>
            </a:pPr>
            <a:r>
              <a:rPr lang="en-US" sz="9158">
                <a:solidFill>
                  <a:srgbClr val="FFFFFF"/>
                </a:solidFill>
                <a:latin typeface="Century Gothic Paneuropean Bold"/>
              </a:rPr>
              <a:t>Título</a:t>
            </a:r>
          </a:p>
          <a:p>
            <a:pPr algn="ctr">
              <a:lnSpc>
                <a:spcPts val="11181"/>
              </a:lnSpc>
              <a:spcBef>
                <a:spcPct val="0"/>
              </a:spcBef>
            </a:pPr>
            <a:r>
              <a:rPr lang="en-US" sz="7658">
                <a:solidFill>
                  <a:srgbClr val="FFFFFF"/>
                </a:solidFill>
                <a:latin typeface="Century Gothic Paneuropean"/>
              </a:rPr>
              <a:t>Subtítulo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0" y="9455781"/>
            <a:ext cx="7330096" cy="840751"/>
          </a:xfrm>
          <a:custGeom>
            <a:avLst/>
            <a:gdLst/>
            <a:ahLst/>
            <a:cxnLst/>
            <a:rect r="r" b="b" t="t" l="l"/>
            <a:pathLst>
              <a:path h="840751" w="7330096">
                <a:moveTo>
                  <a:pt x="0" y="0"/>
                </a:moveTo>
                <a:lnTo>
                  <a:pt x="7330096" y="0"/>
                </a:lnTo>
                <a:lnTo>
                  <a:pt x="7330096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948" t="-1050439" r="-14169" b="-61678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261273" y="9455781"/>
            <a:ext cx="7026727" cy="840751"/>
          </a:xfrm>
          <a:custGeom>
            <a:avLst/>
            <a:gdLst/>
            <a:ahLst/>
            <a:cxnLst/>
            <a:rect r="r" b="b" t="t" l="l"/>
            <a:pathLst>
              <a:path h="840751" w="7026727">
                <a:moveTo>
                  <a:pt x="0" y="0"/>
                </a:moveTo>
                <a:lnTo>
                  <a:pt x="7026727" y="0"/>
                </a:lnTo>
                <a:lnTo>
                  <a:pt x="7026727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608" t="-1050439" r="-35730" b="-61678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972697" y="9455781"/>
            <a:ext cx="6689825" cy="840751"/>
          </a:xfrm>
          <a:custGeom>
            <a:avLst/>
            <a:gdLst/>
            <a:ahLst/>
            <a:cxnLst/>
            <a:rect r="r" b="b" t="t" l="l"/>
            <a:pathLst>
              <a:path h="840751" w="6689825">
                <a:moveTo>
                  <a:pt x="0" y="0"/>
                </a:moveTo>
                <a:lnTo>
                  <a:pt x="6689825" y="0"/>
                </a:lnTo>
                <a:lnTo>
                  <a:pt x="6689825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9053" t="-1050439" r="-28857" b="-616783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487755" y="551730"/>
            <a:ext cx="2721837" cy="133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9"/>
              </a:lnSpc>
            </a:pPr>
            <a:r>
              <a:rPr lang="en-US" sz="2040">
                <a:solidFill>
                  <a:srgbClr val="123E8F"/>
                </a:solidFill>
                <a:latin typeface="Coco Gothic"/>
              </a:rPr>
              <a:t>XXIII CONGRESSO </a:t>
            </a:r>
          </a:p>
          <a:p>
            <a:pPr algn="l">
              <a:lnSpc>
                <a:spcPts val="2560"/>
              </a:lnSpc>
            </a:pPr>
            <a:r>
              <a:rPr lang="en-US" sz="1753" spc="26">
                <a:solidFill>
                  <a:srgbClr val="123E8F"/>
                </a:solidFill>
                <a:latin typeface="Coco Gothic"/>
              </a:rPr>
              <a:t>INTERNACIONAL DA</a:t>
            </a:r>
          </a:p>
          <a:p>
            <a:pPr algn="l">
              <a:lnSpc>
                <a:spcPts val="2421"/>
              </a:lnSpc>
            </a:pPr>
            <a:r>
              <a:rPr lang="en-US" sz="1658" spc="-119">
                <a:solidFill>
                  <a:srgbClr val="123E8F"/>
                </a:solidFill>
                <a:latin typeface="Coco Gothic Bold"/>
              </a:rPr>
              <a:t>SOCIEDADE BRASILEIRA </a:t>
            </a:r>
          </a:p>
          <a:p>
            <a:pPr algn="l">
              <a:lnSpc>
                <a:spcPts val="2651"/>
              </a:lnSpc>
            </a:pPr>
            <a:r>
              <a:rPr lang="en-US" sz="1816">
                <a:solidFill>
                  <a:srgbClr val="123E8F"/>
                </a:solidFill>
                <a:latin typeface="Coco Gothic Bold"/>
              </a:rPr>
              <a:t>DE OFTALMOLOGIA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765646" y="7359921"/>
            <a:ext cx="5871286" cy="733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98"/>
              </a:lnSpc>
              <a:spcBef>
                <a:spcPct val="0"/>
              </a:spcBef>
            </a:pPr>
            <a:r>
              <a:rPr lang="en-US" sz="4040">
                <a:solidFill>
                  <a:srgbClr val="1E3E88"/>
                </a:solidFill>
                <a:latin typeface="Coco Gothic Italics"/>
              </a:rPr>
              <a:t>Autor</a:t>
            </a:r>
          </a:p>
        </p:txBody>
      </p:sp>
      <p:grpSp>
        <p:nvGrpSpPr>
          <p:cNvPr name="Group 14" id="14"/>
          <p:cNvGrpSpPr/>
          <p:nvPr/>
        </p:nvGrpSpPr>
        <p:grpSpPr>
          <a:xfrm rot="-5400000">
            <a:off x="9049405" y="-9068455"/>
            <a:ext cx="189191" cy="18288000"/>
            <a:chOff x="0" y="0"/>
            <a:chExt cx="49828" cy="481659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9828" cy="4816592"/>
            </a:xfrm>
            <a:custGeom>
              <a:avLst/>
              <a:gdLst/>
              <a:ahLst/>
              <a:cxnLst/>
              <a:rect r="r" b="b" t="t" l="l"/>
              <a:pathLst>
                <a:path h="4816592" w="49828">
                  <a:moveTo>
                    <a:pt x="0" y="0"/>
                  </a:moveTo>
                  <a:lnTo>
                    <a:pt x="49828" y="0"/>
                  </a:lnTo>
                  <a:lnTo>
                    <a:pt x="4982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85725"/>
              <a:ext cx="49828" cy="4902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8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9455781"/>
            <a:ext cx="7330096" cy="840751"/>
          </a:xfrm>
          <a:custGeom>
            <a:avLst/>
            <a:gdLst/>
            <a:ahLst/>
            <a:cxnLst/>
            <a:rect r="r" b="b" t="t" l="l"/>
            <a:pathLst>
              <a:path h="840751" w="7330096">
                <a:moveTo>
                  <a:pt x="0" y="0"/>
                </a:moveTo>
                <a:lnTo>
                  <a:pt x="7330096" y="0"/>
                </a:lnTo>
                <a:lnTo>
                  <a:pt x="7330096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948" t="-1050439" r="-14169" b="-61678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261273" y="9455781"/>
            <a:ext cx="7026727" cy="840751"/>
          </a:xfrm>
          <a:custGeom>
            <a:avLst/>
            <a:gdLst/>
            <a:ahLst/>
            <a:cxnLst/>
            <a:rect r="r" b="b" t="t" l="l"/>
            <a:pathLst>
              <a:path h="840751" w="7026727">
                <a:moveTo>
                  <a:pt x="0" y="0"/>
                </a:moveTo>
                <a:lnTo>
                  <a:pt x="7026727" y="0"/>
                </a:lnTo>
                <a:lnTo>
                  <a:pt x="7026727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608" t="-1050439" r="-35730" b="-61678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72697" y="9455781"/>
            <a:ext cx="6689825" cy="840751"/>
          </a:xfrm>
          <a:custGeom>
            <a:avLst/>
            <a:gdLst/>
            <a:ahLst/>
            <a:cxnLst/>
            <a:rect r="r" b="b" t="t" l="l"/>
            <a:pathLst>
              <a:path h="840751" w="6689825">
                <a:moveTo>
                  <a:pt x="0" y="0"/>
                </a:moveTo>
                <a:lnTo>
                  <a:pt x="6689825" y="0"/>
                </a:lnTo>
                <a:lnTo>
                  <a:pt x="6689825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053" t="-1050439" r="-28857" b="-616783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595878" y="8794529"/>
            <a:ext cx="3335867" cy="1502002"/>
            <a:chOff x="0" y="0"/>
            <a:chExt cx="1164752" cy="5244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64752" cy="524440"/>
            </a:xfrm>
            <a:custGeom>
              <a:avLst/>
              <a:gdLst/>
              <a:ahLst/>
              <a:cxnLst/>
              <a:rect r="r" b="b" t="t" l="l"/>
              <a:pathLst>
                <a:path h="524440" w="1164752">
                  <a:moveTo>
                    <a:pt x="0" y="0"/>
                  </a:moveTo>
                  <a:lnTo>
                    <a:pt x="1164752" y="0"/>
                  </a:lnTo>
                  <a:lnTo>
                    <a:pt x="1164752" y="524440"/>
                  </a:lnTo>
                  <a:lnTo>
                    <a:pt x="0" y="5244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85725"/>
              <a:ext cx="1164752" cy="6101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8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199123" y="9169502"/>
            <a:ext cx="3856676" cy="902197"/>
            <a:chOff x="0" y="0"/>
            <a:chExt cx="5142235" cy="1202929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713684"/>
              <a:ext cx="2839075" cy="489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15"/>
                </a:lnSpc>
                <a:spcBef>
                  <a:spcPct val="0"/>
                </a:spcBef>
              </a:pPr>
              <a:r>
                <a:rPr lang="en-US" sz="2151" spc="-122">
                  <a:solidFill>
                    <a:srgbClr val="1E3E88"/>
                  </a:solidFill>
                  <a:latin typeface="Coco Gothic"/>
                </a:rPr>
                <a:t>2024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806297" y="0"/>
              <a:ext cx="1338200" cy="715012"/>
            </a:xfrm>
            <a:custGeom>
              <a:avLst/>
              <a:gdLst/>
              <a:ahLst/>
              <a:cxnLst/>
              <a:rect r="r" b="b" t="t" l="l"/>
              <a:pathLst>
                <a:path h="715012" w="1338200">
                  <a:moveTo>
                    <a:pt x="0" y="0"/>
                  </a:moveTo>
                  <a:lnTo>
                    <a:pt x="1338200" y="0"/>
                  </a:lnTo>
                  <a:lnTo>
                    <a:pt x="1338200" y="715012"/>
                  </a:lnTo>
                  <a:lnTo>
                    <a:pt x="0" y="7150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93130" b="0"/>
              </a:stretch>
            </a:blipFill>
          </p:spPr>
        </p:sp>
        <p:sp>
          <p:nvSpPr>
            <p:cNvPr name="AutoShape 11" id="11"/>
            <p:cNvSpPr/>
            <p:nvPr/>
          </p:nvSpPr>
          <p:spPr>
            <a:xfrm flipV="true">
              <a:off x="2570739" y="143746"/>
              <a:ext cx="0" cy="911361"/>
            </a:xfrm>
            <a:prstGeom prst="line">
              <a:avLst/>
            </a:prstGeom>
            <a:ln cap="flat" w="27133">
              <a:solidFill>
                <a:srgbClr val="123E8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2" id="12"/>
            <p:cNvSpPr txBox="true"/>
            <p:nvPr/>
          </p:nvSpPr>
          <p:spPr>
            <a:xfrm rot="0">
              <a:off x="2859425" y="-6926"/>
              <a:ext cx="2282810" cy="1109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74"/>
                </a:lnSpc>
              </a:pPr>
              <a:r>
                <a:rPr lang="en-US" sz="1283">
                  <a:solidFill>
                    <a:srgbClr val="123E8F"/>
                  </a:solidFill>
                  <a:latin typeface="Coco Gothic"/>
                </a:rPr>
                <a:t>XXIII CONGRESSO </a:t>
              </a:r>
            </a:p>
            <a:p>
              <a:pPr algn="l">
                <a:lnSpc>
                  <a:spcPts val="1610"/>
                </a:lnSpc>
              </a:pPr>
              <a:r>
                <a:rPr lang="en-US" sz="1103" spc="16">
                  <a:solidFill>
                    <a:srgbClr val="123E8F"/>
                  </a:solidFill>
                  <a:latin typeface="Coco Gothic"/>
                </a:rPr>
                <a:t>INTERNACIONAL DA</a:t>
              </a:r>
            </a:p>
            <a:p>
              <a:pPr algn="l">
                <a:lnSpc>
                  <a:spcPts val="1522"/>
                </a:lnSpc>
              </a:pPr>
              <a:r>
                <a:rPr lang="en-US" sz="1043" spc="-75">
                  <a:solidFill>
                    <a:srgbClr val="123E8F"/>
                  </a:solidFill>
                  <a:latin typeface="Coco Gothic Bold"/>
                </a:rPr>
                <a:t>SOCIEDADE BRASILEIRA </a:t>
              </a:r>
            </a:p>
            <a:p>
              <a:pPr algn="l">
                <a:lnSpc>
                  <a:spcPts val="1667"/>
                </a:lnSpc>
              </a:pPr>
              <a:r>
                <a:rPr lang="en-US" sz="1142">
                  <a:solidFill>
                    <a:srgbClr val="123E8F"/>
                  </a:solidFill>
                  <a:latin typeface="Coco Gothic Bold"/>
                </a:rPr>
                <a:t>DE OFTALMOLOGIA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-5400000">
            <a:off x="9049405" y="-9068455"/>
            <a:ext cx="189191" cy="18288000"/>
            <a:chOff x="0" y="0"/>
            <a:chExt cx="49828" cy="481659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9828" cy="4816592"/>
            </a:xfrm>
            <a:custGeom>
              <a:avLst/>
              <a:gdLst/>
              <a:ahLst/>
              <a:cxnLst/>
              <a:rect r="r" b="b" t="t" l="l"/>
              <a:pathLst>
                <a:path h="4816592" w="49828">
                  <a:moveTo>
                    <a:pt x="0" y="0"/>
                  </a:moveTo>
                  <a:lnTo>
                    <a:pt x="49828" y="0"/>
                  </a:lnTo>
                  <a:lnTo>
                    <a:pt x="4982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85725"/>
              <a:ext cx="49828" cy="4902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8"/>
                </a:lnSpc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251233"/>
            <a:ext cx="16483174" cy="7874844"/>
          </a:xfrm>
          <a:custGeom>
            <a:avLst/>
            <a:gdLst/>
            <a:ahLst/>
            <a:cxnLst/>
            <a:rect r="r" b="b" t="t" l="l"/>
            <a:pathLst>
              <a:path h="7874844" w="16483174">
                <a:moveTo>
                  <a:pt x="0" y="0"/>
                </a:moveTo>
                <a:lnTo>
                  <a:pt x="16483174" y="0"/>
                </a:lnTo>
                <a:lnTo>
                  <a:pt x="16483174" y="7874844"/>
                </a:lnTo>
                <a:lnTo>
                  <a:pt x="0" y="78748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24453" t="-164928" r="-27650" b="-18285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78409" y="1412758"/>
            <a:ext cx="3385082" cy="591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sz="3420" spc="-194">
                <a:solidFill>
                  <a:srgbClr val="1E3E88"/>
                </a:solidFill>
                <a:latin typeface="Coco Gothic"/>
              </a:rPr>
              <a:t>2024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039772" y="569878"/>
            <a:ext cx="1595561" cy="852522"/>
          </a:xfrm>
          <a:custGeom>
            <a:avLst/>
            <a:gdLst/>
            <a:ahLst/>
            <a:cxnLst/>
            <a:rect r="r" b="b" t="t" l="l"/>
            <a:pathLst>
              <a:path h="852522" w="1595561">
                <a:moveTo>
                  <a:pt x="0" y="0"/>
                </a:moveTo>
                <a:lnTo>
                  <a:pt x="1595560" y="0"/>
                </a:lnTo>
                <a:lnTo>
                  <a:pt x="1595560" y="852522"/>
                </a:lnTo>
                <a:lnTo>
                  <a:pt x="0" y="8525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93130" b="0"/>
            </a:stretch>
          </a:blipFill>
        </p:spPr>
      </p:sp>
      <p:sp>
        <p:nvSpPr>
          <p:cNvPr name="AutoShape 5" id="5"/>
          <p:cNvSpPr/>
          <p:nvPr/>
        </p:nvSpPr>
        <p:spPr>
          <a:xfrm flipV="true">
            <a:off x="9143548" y="741270"/>
            <a:ext cx="0" cy="1086633"/>
          </a:xfrm>
          <a:prstGeom prst="line">
            <a:avLst/>
          </a:prstGeom>
          <a:ln cap="flat" w="38100">
            <a:solidFill>
              <a:srgbClr val="123E8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487755" y="551730"/>
            <a:ext cx="2721837" cy="133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9"/>
              </a:lnSpc>
            </a:pPr>
            <a:r>
              <a:rPr lang="en-US" sz="2040">
                <a:solidFill>
                  <a:srgbClr val="123E8F"/>
                </a:solidFill>
                <a:latin typeface="Coco Gothic"/>
              </a:rPr>
              <a:t>XXIII CONGRESSO </a:t>
            </a:r>
          </a:p>
          <a:p>
            <a:pPr algn="l">
              <a:lnSpc>
                <a:spcPts val="2560"/>
              </a:lnSpc>
            </a:pPr>
            <a:r>
              <a:rPr lang="en-US" sz="1753" spc="26">
                <a:solidFill>
                  <a:srgbClr val="123E8F"/>
                </a:solidFill>
                <a:latin typeface="Coco Gothic"/>
              </a:rPr>
              <a:t>INTERNACIONAL DA</a:t>
            </a:r>
          </a:p>
          <a:p>
            <a:pPr algn="l">
              <a:lnSpc>
                <a:spcPts val="2421"/>
              </a:lnSpc>
            </a:pPr>
            <a:r>
              <a:rPr lang="en-US" sz="1658" spc="-119">
                <a:solidFill>
                  <a:srgbClr val="123E8F"/>
                </a:solidFill>
                <a:latin typeface="Coco Gothic Bold"/>
              </a:rPr>
              <a:t>SOCIEDADE BRASILEIRA </a:t>
            </a:r>
          </a:p>
          <a:p>
            <a:pPr algn="l">
              <a:lnSpc>
                <a:spcPts val="2651"/>
              </a:lnSpc>
            </a:pPr>
            <a:r>
              <a:rPr lang="en-US" sz="1816">
                <a:solidFill>
                  <a:srgbClr val="123E8F"/>
                </a:solidFill>
                <a:latin typeface="Coco Gothic Bold"/>
              </a:rPr>
              <a:t>DE OFTALMOLOGIA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9455781"/>
            <a:ext cx="7330096" cy="840751"/>
          </a:xfrm>
          <a:custGeom>
            <a:avLst/>
            <a:gdLst/>
            <a:ahLst/>
            <a:cxnLst/>
            <a:rect r="r" b="b" t="t" l="l"/>
            <a:pathLst>
              <a:path h="840751" w="7330096">
                <a:moveTo>
                  <a:pt x="0" y="0"/>
                </a:moveTo>
                <a:lnTo>
                  <a:pt x="7330096" y="0"/>
                </a:lnTo>
                <a:lnTo>
                  <a:pt x="7330096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948" t="-1050439" r="-14169" b="-61678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261273" y="9455781"/>
            <a:ext cx="7026727" cy="840751"/>
          </a:xfrm>
          <a:custGeom>
            <a:avLst/>
            <a:gdLst/>
            <a:ahLst/>
            <a:cxnLst/>
            <a:rect r="r" b="b" t="t" l="l"/>
            <a:pathLst>
              <a:path h="840751" w="7026727">
                <a:moveTo>
                  <a:pt x="0" y="0"/>
                </a:moveTo>
                <a:lnTo>
                  <a:pt x="7026727" y="0"/>
                </a:lnTo>
                <a:lnTo>
                  <a:pt x="7026727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608" t="-1050439" r="-35730" b="-61678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72697" y="9455781"/>
            <a:ext cx="6689825" cy="840751"/>
          </a:xfrm>
          <a:custGeom>
            <a:avLst/>
            <a:gdLst/>
            <a:ahLst/>
            <a:cxnLst/>
            <a:rect r="r" b="b" t="t" l="l"/>
            <a:pathLst>
              <a:path h="840751" w="6689825">
                <a:moveTo>
                  <a:pt x="0" y="0"/>
                </a:moveTo>
                <a:lnTo>
                  <a:pt x="6689825" y="0"/>
                </a:lnTo>
                <a:lnTo>
                  <a:pt x="6689825" y="840750"/>
                </a:lnTo>
                <a:lnTo>
                  <a:pt x="0" y="840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9053" t="-1050439" r="-28857" b="-616783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208357" y="4743547"/>
            <a:ext cx="5871286" cy="704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98"/>
              </a:lnSpc>
              <a:spcBef>
                <a:spcPct val="0"/>
              </a:spcBef>
            </a:pPr>
            <a:r>
              <a:rPr lang="en-US" sz="4040">
                <a:solidFill>
                  <a:srgbClr val="1E3E88"/>
                </a:solidFill>
                <a:latin typeface="Century Gothic Paneuropean"/>
              </a:rPr>
              <a:t>TEXTO</a:t>
            </a:r>
          </a:p>
        </p:txBody>
      </p:sp>
      <p:grpSp>
        <p:nvGrpSpPr>
          <p:cNvPr name="Group 11" id="11"/>
          <p:cNvGrpSpPr/>
          <p:nvPr/>
        </p:nvGrpSpPr>
        <p:grpSpPr>
          <a:xfrm rot="-5400000">
            <a:off x="9049405" y="-9068455"/>
            <a:ext cx="189191" cy="18288000"/>
            <a:chOff x="0" y="0"/>
            <a:chExt cx="49828" cy="481659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9828" cy="4816592"/>
            </a:xfrm>
            <a:custGeom>
              <a:avLst/>
              <a:gdLst/>
              <a:ahLst/>
              <a:cxnLst/>
              <a:rect r="r" b="b" t="t" l="l"/>
              <a:pathLst>
                <a:path h="4816592" w="49828">
                  <a:moveTo>
                    <a:pt x="0" y="0"/>
                  </a:moveTo>
                  <a:lnTo>
                    <a:pt x="49828" y="0"/>
                  </a:lnTo>
                  <a:lnTo>
                    <a:pt x="4982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85725"/>
              <a:ext cx="49828" cy="4902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8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DAGIZxML9J0</dc:identifier>
  <dcterms:modified xsi:type="dcterms:W3CDTF">2011-08-01T06:04:30Z</dcterms:modified>
  <cp:revision>1</cp:revision>
  <dc:title>template SBO 2024</dc:title>
</cp:coreProperties>
</file>