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60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821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750" b="0" i="0">
                <a:solidFill>
                  <a:srgbClr val="DE9B2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750" b="0" i="0">
                <a:solidFill>
                  <a:srgbClr val="DE9B2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750" b="0" i="0">
                <a:solidFill>
                  <a:srgbClr val="DE9B2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343500" cy="1130855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"/>
            <a:ext cx="12931543" cy="1130853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159402" y="6126956"/>
            <a:ext cx="14944725" cy="5181600"/>
          </a:xfrm>
          <a:custGeom>
            <a:avLst/>
            <a:gdLst/>
            <a:ahLst/>
            <a:cxnLst/>
            <a:rect l="l" t="t" r="r" b="b"/>
            <a:pathLst>
              <a:path w="14944725" h="5181600">
                <a:moveTo>
                  <a:pt x="2735145" y="63500"/>
                </a:moveTo>
                <a:lnTo>
                  <a:pt x="1480092" y="63500"/>
                </a:lnTo>
                <a:lnTo>
                  <a:pt x="1396357" y="88900"/>
                </a:lnTo>
                <a:lnTo>
                  <a:pt x="1355208" y="88900"/>
                </a:lnTo>
                <a:lnTo>
                  <a:pt x="1274594" y="114300"/>
                </a:lnTo>
                <a:lnTo>
                  <a:pt x="1158632" y="152400"/>
                </a:lnTo>
                <a:lnTo>
                  <a:pt x="1085209" y="177800"/>
                </a:lnTo>
                <a:lnTo>
                  <a:pt x="1015357" y="203200"/>
                </a:lnTo>
                <a:lnTo>
                  <a:pt x="949473" y="228600"/>
                </a:lnTo>
                <a:lnTo>
                  <a:pt x="887954" y="254000"/>
                </a:lnTo>
                <a:lnTo>
                  <a:pt x="858956" y="279400"/>
                </a:lnTo>
                <a:lnTo>
                  <a:pt x="831198" y="292100"/>
                </a:lnTo>
                <a:lnTo>
                  <a:pt x="804731" y="304800"/>
                </a:lnTo>
                <a:lnTo>
                  <a:pt x="779603" y="330200"/>
                </a:lnTo>
                <a:lnTo>
                  <a:pt x="755864" y="342900"/>
                </a:lnTo>
                <a:lnTo>
                  <a:pt x="733564" y="368300"/>
                </a:lnTo>
                <a:lnTo>
                  <a:pt x="712753" y="381000"/>
                </a:lnTo>
                <a:lnTo>
                  <a:pt x="693480" y="406400"/>
                </a:lnTo>
                <a:lnTo>
                  <a:pt x="675795" y="419100"/>
                </a:lnTo>
                <a:lnTo>
                  <a:pt x="659748" y="444500"/>
                </a:lnTo>
                <a:lnTo>
                  <a:pt x="645388" y="457200"/>
                </a:lnTo>
                <a:lnTo>
                  <a:pt x="632765" y="482600"/>
                </a:lnTo>
                <a:lnTo>
                  <a:pt x="621928" y="508000"/>
                </a:lnTo>
                <a:lnTo>
                  <a:pt x="612928" y="520700"/>
                </a:lnTo>
                <a:lnTo>
                  <a:pt x="605813" y="546100"/>
                </a:lnTo>
                <a:lnTo>
                  <a:pt x="600634" y="571500"/>
                </a:lnTo>
                <a:lnTo>
                  <a:pt x="597440" y="584200"/>
                </a:lnTo>
                <a:lnTo>
                  <a:pt x="596281" y="609600"/>
                </a:lnTo>
                <a:lnTo>
                  <a:pt x="597207" y="635000"/>
                </a:lnTo>
                <a:lnTo>
                  <a:pt x="600266" y="660400"/>
                </a:lnTo>
                <a:lnTo>
                  <a:pt x="612986" y="711200"/>
                </a:lnTo>
                <a:lnTo>
                  <a:pt x="634839" y="762000"/>
                </a:lnTo>
                <a:lnTo>
                  <a:pt x="666221" y="812800"/>
                </a:lnTo>
                <a:lnTo>
                  <a:pt x="707529" y="863600"/>
                </a:lnTo>
                <a:lnTo>
                  <a:pt x="759162" y="914400"/>
                </a:lnTo>
                <a:lnTo>
                  <a:pt x="788974" y="939800"/>
                </a:lnTo>
                <a:lnTo>
                  <a:pt x="816883" y="977900"/>
                </a:lnTo>
                <a:lnTo>
                  <a:pt x="848266" y="1016000"/>
                </a:lnTo>
                <a:lnTo>
                  <a:pt x="882554" y="1054100"/>
                </a:lnTo>
                <a:lnTo>
                  <a:pt x="919177" y="1079500"/>
                </a:lnTo>
                <a:lnTo>
                  <a:pt x="957565" y="1117600"/>
                </a:lnTo>
                <a:lnTo>
                  <a:pt x="997149" y="1155700"/>
                </a:lnTo>
                <a:lnTo>
                  <a:pt x="1037359" y="1181100"/>
                </a:lnTo>
                <a:lnTo>
                  <a:pt x="1077624" y="1219200"/>
                </a:lnTo>
                <a:lnTo>
                  <a:pt x="1117377" y="1257300"/>
                </a:lnTo>
                <a:lnTo>
                  <a:pt x="1156046" y="1282700"/>
                </a:lnTo>
                <a:lnTo>
                  <a:pt x="1193062" y="1320800"/>
                </a:lnTo>
                <a:lnTo>
                  <a:pt x="1227855" y="1358900"/>
                </a:lnTo>
                <a:lnTo>
                  <a:pt x="1259856" y="1397000"/>
                </a:lnTo>
                <a:lnTo>
                  <a:pt x="1288495" y="1435100"/>
                </a:lnTo>
                <a:lnTo>
                  <a:pt x="1313202" y="1473200"/>
                </a:lnTo>
                <a:lnTo>
                  <a:pt x="1333408" y="1511300"/>
                </a:lnTo>
                <a:lnTo>
                  <a:pt x="1348542" y="1549400"/>
                </a:lnTo>
                <a:lnTo>
                  <a:pt x="1358036" y="1587500"/>
                </a:lnTo>
                <a:lnTo>
                  <a:pt x="1295922" y="1587500"/>
                </a:lnTo>
                <a:lnTo>
                  <a:pt x="1235491" y="1600200"/>
                </a:lnTo>
                <a:lnTo>
                  <a:pt x="1064144" y="1638300"/>
                </a:lnTo>
                <a:lnTo>
                  <a:pt x="1010289" y="1638300"/>
                </a:lnTo>
                <a:lnTo>
                  <a:pt x="907376" y="1663700"/>
                </a:lnTo>
                <a:lnTo>
                  <a:pt x="810751" y="1689100"/>
                </a:lnTo>
                <a:lnTo>
                  <a:pt x="720288" y="1714500"/>
                </a:lnTo>
                <a:lnTo>
                  <a:pt x="677327" y="1727200"/>
                </a:lnTo>
                <a:lnTo>
                  <a:pt x="635858" y="1727200"/>
                </a:lnTo>
                <a:lnTo>
                  <a:pt x="595866" y="1739900"/>
                </a:lnTo>
                <a:lnTo>
                  <a:pt x="557334" y="1752600"/>
                </a:lnTo>
                <a:lnTo>
                  <a:pt x="520247" y="1765300"/>
                </a:lnTo>
                <a:lnTo>
                  <a:pt x="450342" y="1790700"/>
                </a:lnTo>
                <a:lnTo>
                  <a:pt x="386024" y="1816100"/>
                </a:lnTo>
                <a:lnTo>
                  <a:pt x="327166" y="1841500"/>
                </a:lnTo>
                <a:lnTo>
                  <a:pt x="299744" y="1866900"/>
                </a:lnTo>
                <a:lnTo>
                  <a:pt x="273639" y="1879600"/>
                </a:lnTo>
                <a:lnTo>
                  <a:pt x="225316" y="1905000"/>
                </a:lnTo>
                <a:lnTo>
                  <a:pt x="182070" y="1930400"/>
                </a:lnTo>
                <a:lnTo>
                  <a:pt x="143773" y="1955800"/>
                </a:lnTo>
                <a:lnTo>
                  <a:pt x="110297" y="1993900"/>
                </a:lnTo>
                <a:lnTo>
                  <a:pt x="95328" y="2006600"/>
                </a:lnTo>
                <a:lnTo>
                  <a:pt x="81516" y="2019300"/>
                </a:lnTo>
                <a:lnTo>
                  <a:pt x="68845" y="2032000"/>
                </a:lnTo>
                <a:lnTo>
                  <a:pt x="57300" y="2044700"/>
                </a:lnTo>
                <a:lnTo>
                  <a:pt x="46864" y="2070100"/>
                </a:lnTo>
                <a:lnTo>
                  <a:pt x="37523" y="2082800"/>
                </a:lnTo>
                <a:lnTo>
                  <a:pt x="29259" y="2095500"/>
                </a:lnTo>
                <a:lnTo>
                  <a:pt x="22057" y="2108200"/>
                </a:lnTo>
                <a:lnTo>
                  <a:pt x="15900" y="2133600"/>
                </a:lnTo>
                <a:lnTo>
                  <a:pt x="10774" y="2146300"/>
                </a:lnTo>
                <a:lnTo>
                  <a:pt x="6662" y="2159000"/>
                </a:lnTo>
                <a:lnTo>
                  <a:pt x="3547" y="2171700"/>
                </a:lnTo>
                <a:lnTo>
                  <a:pt x="1415" y="2197100"/>
                </a:lnTo>
                <a:lnTo>
                  <a:pt x="249" y="2209800"/>
                </a:lnTo>
                <a:lnTo>
                  <a:pt x="0" y="2222500"/>
                </a:lnTo>
                <a:lnTo>
                  <a:pt x="751" y="2247900"/>
                </a:lnTo>
                <a:lnTo>
                  <a:pt x="2388" y="2260600"/>
                </a:lnTo>
                <a:lnTo>
                  <a:pt x="4926" y="2273300"/>
                </a:lnTo>
                <a:lnTo>
                  <a:pt x="8352" y="2298700"/>
                </a:lnTo>
                <a:lnTo>
                  <a:pt x="12647" y="2311400"/>
                </a:lnTo>
                <a:lnTo>
                  <a:pt x="17798" y="2336800"/>
                </a:lnTo>
                <a:lnTo>
                  <a:pt x="23786" y="2349500"/>
                </a:lnTo>
                <a:lnTo>
                  <a:pt x="30597" y="2362200"/>
                </a:lnTo>
                <a:lnTo>
                  <a:pt x="38215" y="2387600"/>
                </a:lnTo>
                <a:lnTo>
                  <a:pt x="46624" y="2400300"/>
                </a:lnTo>
                <a:lnTo>
                  <a:pt x="55807" y="2425700"/>
                </a:lnTo>
                <a:lnTo>
                  <a:pt x="65750" y="2438400"/>
                </a:lnTo>
                <a:lnTo>
                  <a:pt x="76435" y="2463800"/>
                </a:lnTo>
                <a:lnTo>
                  <a:pt x="87847" y="2476500"/>
                </a:lnTo>
                <a:lnTo>
                  <a:pt x="99969" y="2501900"/>
                </a:lnTo>
                <a:lnTo>
                  <a:pt x="112787" y="2514600"/>
                </a:lnTo>
                <a:lnTo>
                  <a:pt x="126284" y="2540000"/>
                </a:lnTo>
                <a:lnTo>
                  <a:pt x="140444" y="2552700"/>
                </a:lnTo>
                <a:lnTo>
                  <a:pt x="155252" y="2578100"/>
                </a:lnTo>
                <a:lnTo>
                  <a:pt x="170690" y="2590800"/>
                </a:lnTo>
                <a:lnTo>
                  <a:pt x="186744" y="2616200"/>
                </a:lnTo>
                <a:lnTo>
                  <a:pt x="203397" y="2628900"/>
                </a:lnTo>
                <a:lnTo>
                  <a:pt x="220633" y="2654300"/>
                </a:lnTo>
                <a:lnTo>
                  <a:pt x="238437" y="2667000"/>
                </a:lnTo>
                <a:lnTo>
                  <a:pt x="256792" y="2692400"/>
                </a:lnTo>
                <a:lnTo>
                  <a:pt x="275683" y="2705100"/>
                </a:lnTo>
                <a:lnTo>
                  <a:pt x="295093" y="2730500"/>
                </a:lnTo>
                <a:lnTo>
                  <a:pt x="315007" y="2755900"/>
                </a:lnTo>
                <a:lnTo>
                  <a:pt x="335409" y="2768600"/>
                </a:lnTo>
                <a:lnTo>
                  <a:pt x="356283" y="2794000"/>
                </a:lnTo>
                <a:lnTo>
                  <a:pt x="377612" y="2806700"/>
                </a:lnTo>
                <a:lnTo>
                  <a:pt x="399381" y="2832100"/>
                </a:lnTo>
                <a:lnTo>
                  <a:pt x="421574" y="2857500"/>
                </a:lnTo>
                <a:lnTo>
                  <a:pt x="444175" y="2870200"/>
                </a:lnTo>
                <a:lnTo>
                  <a:pt x="467168" y="2895600"/>
                </a:lnTo>
                <a:lnTo>
                  <a:pt x="490537" y="2921000"/>
                </a:lnTo>
                <a:lnTo>
                  <a:pt x="514266" y="2933700"/>
                </a:lnTo>
                <a:lnTo>
                  <a:pt x="538339" y="2959100"/>
                </a:lnTo>
                <a:lnTo>
                  <a:pt x="562740" y="2984500"/>
                </a:lnTo>
                <a:lnTo>
                  <a:pt x="587454" y="2997200"/>
                </a:lnTo>
                <a:lnTo>
                  <a:pt x="612464" y="3022600"/>
                </a:lnTo>
                <a:lnTo>
                  <a:pt x="637754" y="3048000"/>
                </a:lnTo>
                <a:lnTo>
                  <a:pt x="663309" y="3073400"/>
                </a:lnTo>
                <a:lnTo>
                  <a:pt x="689112" y="3086100"/>
                </a:lnTo>
                <a:lnTo>
                  <a:pt x="741400" y="3136900"/>
                </a:lnTo>
                <a:lnTo>
                  <a:pt x="767853" y="3149600"/>
                </a:lnTo>
                <a:lnTo>
                  <a:pt x="821297" y="3200400"/>
                </a:lnTo>
                <a:lnTo>
                  <a:pt x="957301" y="3314700"/>
                </a:lnTo>
                <a:lnTo>
                  <a:pt x="984784" y="3340100"/>
                </a:lnTo>
                <a:lnTo>
                  <a:pt x="1012325" y="3352800"/>
                </a:lnTo>
                <a:lnTo>
                  <a:pt x="1150327" y="3479800"/>
                </a:lnTo>
                <a:lnTo>
                  <a:pt x="1177876" y="3492500"/>
                </a:lnTo>
                <a:lnTo>
                  <a:pt x="1260130" y="3568700"/>
                </a:lnTo>
                <a:lnTo>
                  <a:pt x="1368294" y="3670300"/>
                </a:lnTo>
                <a:lnTo>
                  <a:pt x="1394959" y="3683000"/>
                </a:lnTo>
                <a:lnTo>
                  <a:pt x="1473799" y="3759200"/>
                </a:lnTo>
                <a:lnTo>
                  <a:pt x="1525235" y="3810000"/>
                </a:lnTo>
                <a:lnTo>
                  <a:pt x="1575624" y="3860800"/>
                </a:lnTo>
                <a:lnTo>
                  <a:pt x="1624838" y="3911600"/>
                </a:lnTo>
                <a:lnTo>
                  <a:pt x="1672750" y="3962400"/>
                </a:lnTo>
                <a:lnTo>
                  <a:pt x="1719230" y="4013200"/>
                </a:lnTo>
                <a:lnTo>
                  <a:pt x="1764154" y="4064000"/>
                </a:lnTo>
                <a:lnTo>
                  <a:pt x="1785991" y="4089400"/>
                </a:lnTo>
                <a:lnTo>
                  <a:pt x="2740109" y="4699000"/>
                </a:lnTo>
                <a:lnTo>
                  <a:pt x="2782265" y="4724400"/>
                </a:lnTo>
                <a:lnTo>
                  <a:pt x="2824562" y="4762500"/>
                </a:lnTo>
                <a:lnTo>
                  <a:pt x="2995098" y="4864100"/>
                </a:lnTo>
                <a:lnTo>
                  <a:pt x="3518181" y="5168900"/>
                </a:lnTo>
                <a:lnTo>
                  <a:pt x="3545662" y="5181600"/>
                </a:lnTo>
                <a:lnTo>
                  <a:pt x="4170328" y="5181600"/>
                </a:lnTo>
                <a:lnTo>
                  <a:pt x="4133413" y="5168900"/>
                </a:lnTo>
                <a:lnTo>
                  <a:pt x="4096458" y="5143500"/>
                </a:lnTo>
                <a:lnTo>
                  <a:pt x="4059465" y="5130800"/>
                </a:lnTo>
                <a:lnTo>
                  <a:pt x="4022437" y="5105400"/>
                </a:lnTo>
                <a:lnTo>
                  <a:pt x="3985377" y="5092700"/>
                </a:lnTo>
                <a:lnTo>
                  <a:pt x="3911170" y="5041900"/>
                </a:lnTo>
                <a:lnTo>
                  <a:pt x="3874029" y="5029200"/>
                </a:lnTo>
                <a:lnTo>
                  <a:pt x="3762489" y="4953000"/>
                </a:lnTo>
                <a:lnTo>
                  <a:pt x="3725279" y="4940300"/>
                </a:lnTo>
                <a:lnTo>
                  <a:pt x="3093307" y="4508500"/>
                </a:lnTo>
                <a:lnTo>
                  <a:pt x="3056323" y="4470400"/>
                </a:lnTo>
                <a:lnTo>
                  <a:pt x="2945612" y="4394200"/>
                </a:lnTo>
                <a:lnTo>
                  <a:pt x="2908798" y="4356100"/>
                </a:lnTo>
                <a:lnTo>
                  <a:pt x="2798662" y="4279900"/>
                </a:lnTo>
                <a:lnTo>
                  <a:pt x="2762061" y="4241800"/>
                </a:lnTo>
                <a:lnTo>
                  <a:pt x="2689042" y="4191000"/>
                </a:lnTo>
                <a:lnTo>
                  <a:pt x="2652630" y="4152900"/>
                </a:lnTo>
                <a:lnTo>
                  <a:pt x="2580014" y="4102100"/>
                </a:lnTo>
                <a:lnTo>
                  <a:pt x="2543815" y="4064000"/>
                </a:lnTo>
                <a:lnTo>
                  <a:pt x="2471649" y="4013200"/>
                </a:lnTo>
                <a:lnTo>
                  <a:pt x="2435687" y="3975100"/>
                </a:lnTo>
                <a:lnTo>
                  <a:pt x="2364021" y="3924300"/>
                </a:lnTo>
                <a:lnTo>
                  <a:pt x="2328322" y="3886200"/>
                </a:lnTo>
                <a:lnTo>
                  <a:pt x="2292715" y="3860800"/>
                </a:lnTo>
                <a:lnTo>
                  <a:pt x="2257204" y="3822700"/>
                </a:lnTo>
                <a:lnTo>
                  <a:pt x="2186480" y="3771900"/>
                </a:lnTo>
                <a:lnTo>
                  <a:pt x="2151272" y="3733800"/>
                </a:lnTo>
                <a:lnTo>
                  <a:pt x="2116170" y="3708400"/>
                </a:lnTo>
                <a:lnTo>
                  <a:pt x="2081177" y="3670300"/>
                </a:lnTo>
                <a:lnTo>
                  <a:pt x="2011531" y="3619500"/>
                </a:lnTo>
                <a:lnTo>
                  <a:pt x="1976882" y="3581400"/>
                </a:lnTo>
                <a:lnTo>
                  <a:pt x="1907947" y="3530600"/>
                </a:lnTo>
                <a:lnTo>
                  <a:pt x="1873666" y="3492500"/>
                </a:lnTo>
                <a:lnTo>
                  <a:pt x="1839513" y="3467100"/>
                </a:lnTo>
                <a:lnTo>
                  <a:pt x="1805492" y="3429000"/>
                </a:lnTo>
                <a:lnTo>
                  <a:pt x="1737852" y="3378200"/>
                </a:lnTo>
                <a:lnTo>
                  <a:pt x="1704239" y="3340100"/>
                </a:lnTo>
                <a:lnTo>
                  <a:pt x="1637442" y="3289300"/>
                </a:lnTo>
                <a:lnTo>
                  <a:pt x="1571233" y="3225800"/>
                </a:lnTo>
                <a:lnTo>
                  <a:pt x="1344454" y="3022600"/>
                </a:lnTo>
                <a:lnTo>
                  <a:pt x="1281165" y="2971800"/>
                </a:lnTo>
                <a:lnTo>
                  <a:pt x="1249784" y="2933700"/>
                </a:lnTo>
                <a:lnTo>
                  <a:pt x="1126088" y="2832100"/>
                </a:lnTo>
                <a:lnTo>
                  <a:pt x="1065373" y="2781300"/>
                </a:lnTo>
                <a:lnTo>
                  <a:pt x="1035309" y="2743200"/>
                </a:lnTo>
                <a:lnTo>
                  <a:pt x="946319" y="2667000"/>
                </a:lnTo>
                <a:lnTo>
                  <a:pt x="859194" y="2590800"/>
                </a:lnTo>
                <a:lnTo>
                  <a:pt x="830578" y="2565400"/>
                </a:lnTo>
                <a:lnTo>
                  <a:pt x="802181" y="2552700"/>
                </a:lnTo>
                <a:lnTo>
                  <a:pt x="746051" y="2501900"/>
                </a:lnTo>
                <a:lnTo>
                  <a:pt x="690826" y="2451100"/>
                </a:lnTo>
                <a:lnTo>
                  <a:pt x="663559" y="2425700"/>
                </a:lnTo>
                <a:lnTo>
                  <a:pt x="636527" y="2413000"/>
                </a:lnTo>
                <a:lnTo>
                  <a:pt x="583175" y="2362200"/>
                </a:lnTo>
                <a:lnTo>
                  <a:pt x="556862" y="2336800"/>
                </a:lnTo>
                <a:lnTo>
                  <a:pt x="530793" y="2324100"/>
                </a:lnTo>
                <a:lnTo>
                  <a:pt x="504973" y="2298700"/>
                </a:lnTo>
                <a:lnTo>
                  <a:pt x="546550" y="2273300"/>
                </a:lnTo>
                <a:lnTo>
                  <a:pt x="588538" y="2235200"/>
                </a:lnTo>
                <a:lnTo>
                  <a:pt x="716781" y="2159000"/>
                </a:lnTo>
                <a:lnTo>
                  <a:pt x="760228" y="2146300"/>
                </a:lnTo>
                <a:lnTo>
                  <a:pt x="803994" y="2120900"/>
                </a:lnTo>
                <a:lnTo>
                  <a:pt x="848061" y="2108200"/>
                </a:lnTo>
                <a:lnTo>
                  <a:pt x="892410" y="2082800"/>
                </a:lnTo>
                <a:lnTo>
                  <a:pt x="1117761" y="2019300"/>
                </a:lnTo>
                <a:lnTo>
                  <a:pt x="1163425" y="2019300"/>
                </a:lnTo>
                <a:lnTo>
                  <a:pt x="1209243" y="2006600"/>
                </a:lnTo>
                <a:lnTo>
                  <a:pt x="1255199" y="2006600"/>
                </a:lnTo>
                <a:lnTo>
                  <a:pt x="1301273" y="1993900"/>
                </a:lnTo>
                <a:lnTo>
                  <a:pt x="2809625" y="1993900"/>
                </a:lnTo>
                <a:lnTo>
                  <a:pt x="2661743" y="1905000"/>
                </a:lnTo>
                <a:lnTo>
                  <a:pt x="2619690" y="1866900"/>
                </a:lnTo>
                <a:lnTo>
                  <a:pt x="2452413" y="1765300"/>
                </a:lnTo>
                <a:lnTo>
                  <a:pt x="2410835" y="1727200"/>
                </a:lnTo>
                <a:lnTo>
                  <a:pt x="2327985" y="1676400"/>
                </a:lnTo>
                <a:lnTo>
                  <a:pt x="2286715" y="1638300"/>
                </a:lnTo>
                <a:lnTo>
                  <a:pt x="2163553" y="1562100"/>
                </a:lnTo>
                <a:lnTo>
                  <a:pt x="2122720" y="1524000"/>
                </a:lnTo>
                <a:lnTo>
                  <a:pt x="2082002" y="1498600"/>
                </a:lnTo>
                <a:lnTo>
                  <a:pt x="2041399" y="1460500"/>
                </a:lnTo>
                <a:lnTo>
                  <a:pt x="1960550" y="1409700"/>
                </a:lnTo>
                <a:lnTo>
                  <a:pt x="1920307" y="1371600"/>
                </a:lnTo>
                <a:lnTo>
                  <a:pt x="1880187" y="1346200"/>
                </a:lnTo>
                <a:lnTo>
                  <a:pt x="1840193" y="1308100"/>
                </a:lnTo>
                <a:lnTo>
                  <a:pt x="1760589" y="1257300"/>
                </a:lnTo>
                <a:lnTo>
                  <a:pt x="1720982" y="1219200"/>
                </a:lnTo>
                <a:lnTo>
                  <a:pt x="1681509" y="1193800"/>
                </a:lnTo>
                <a:lnTo>
                  <a:pt x="1642171" y="1155700"/>
                </a:lnTo>
                <a:lnTo>
                  <a:pt x="1602970" y="1130300"/>
                </a:lnTo>
                <a:lnTo>
                  <a:pt x="1563908" y="1092200"/>
                </a:lnTo>
                <a:lnTo>
                  <a:pt x="1524986" y="1066800"/>
                </a:lnTo>
                <a:lnTo>
                  <a:pt x="1447573" y="990600"/>
                </a:lnTo>
                <a:lnTo>
                  <a:pt x="1409085" y="965200"/>
                </a:lnTo>
                <a:lnTo>
                  <a:pt x="1370745" y="927100"/>
                </a:lnTo>
                <a:lnTo>
                  <a:pt x="1332556" y="901700"/>
                </a:lnTo>
                <a:lnTo>
                  <a:pt x="1294519" y="863600"/>
                </a:lnTo>
                <a:lnTo>
                  <a:pt x="1260515" y="838200"/>
                </a:lnTo>
                <a:lnTo>
                  <a:pt x="1221829" y="800100"/>
                </a:lnTo>
                <a:lnTo>
                  <a:pt x="1186660" y="774700"/>
                </a:lnTo>
                <a:lnTo>
                  <a:pt x="1163206" y="736600"/>
                </a:lnTo>
                <a:lnTo>
                  <a:pt x="1159665" y="685800"/>
                </a:lnTo>
                <a:lnTo>
                  <a:pt x="1278660" y="609600"/>
                </a:lnTo>
                <a:lnTo>
                  <a:pt x="1319070" y="571500"/>
                </a:lnTo>
                <a:lnTo>
                  <a:pt x="1359829" y="558800"/>
                </a:lnTo>
                <a:lnTo>
                  <a:pt x="1442340" y="508000"/>
                </a:lnTo>
                <a:lnTo>
                  <a:pt x="1484064" y="495300"/>
                </a:lnTo>
                <a:lnTo>
                  <a:pt x="1526080" y="469900"/>
                </a:lnTo>
                <a:lnTo>
                  <a:pt x="1740068" y="406400"/>
                </a:lnTo>
                <a:lnTo>
                  <a:pt x="1783549" y="406400"/>
                </a:lnTo>
                <a:lnTo>
                  <a:pt x="1827224" y="393700"/>
                </a:lnTo>
                <a:lnTo>
                  <a:pt x="1915104" y="393700"/>
                </a:lnTo>
                <a:lnTo>
                  <a:pt x="1959280" y="381000"/>
                </a:lnTo>
                <a:lnTo>
                  <a:pt x="3453893" y="381000"/>
                </a:lnTo>
                <a:lnTo>
                  <a:pt x="3408172" y="368300"/>
                </a:lnTo>
                <a:lnTo>
                  <a:pt x="3316385" y="317500"/>
                </a:lnTo>
                <a:lnTo>
                  <a:pt x="3270313" y="304800"/>
                </a:lnTo>
                <a:lnTo>
                  <a:pt x="3177799" y="254000"/>
                </a:lnTo>
                <a:lnTo>
                  <a:pt x="3131352" y="241300"/>
                </a:lnTo>
                <a:lnTo>
                  <a:pt x="3038064" y="190500"/>
                </a:lnTo>
                <a:lnTo>
                  <a:pt x="2991218" y="177800"/>
                </a:lnTo>
                <a:lnTo>
                  <a:pt x="2944234" y="152400"/>
                </a:lnTo>
                <a:lnTo>
                  <a:pt x="2897109" y="139700"/>
                </a:lnTo>
                <a:lnTo>
                  <a:pt x="2848355" y="114300"/>
                </a:lnTo>
                <a:lnTo>
                  <a:pt x="2794235" y="88900"/>
                </a:lnTo>
                <a:lnTo>
                  <a:pt x="2765286" y="76200"/>
                </a:lnTo>
                <a:lnTo>
                  <a:pt x="2735145" y="63500"/>
                </a:lnTo>
                <a:close/>
              </a:path>
              <a:path w="14944725" h="5181600">
                <a:moveTo>
                  <a:pt x="2809625" y="1993900"/>
                </a:moveTo>
                <a:lnTo>
                  <a:pt x="1532788" y="1993900"/>
                </a:lnTo>
                <a:lnTo>
                  <a:pt x="1579192" y="2006600"/>
                </a:lnTo>
                <a:lnTo>
                  <a:pt x="1671956" y="2006600"/>
                </a:lnTo>
                <a:lnTo>
                  <a:pt x="1764539" y="2032000"/>
                </a:lnTo>
                <a:lnTo>
                  <a:pt x="1810717" y="2032000"/>
                </a:lnTo>
                <a:lnTo>
                  <a:pt x="2039744" y="2095500"/>
                </a:lnTo>
                <a:lnTo>
                  <a:pt x="2085049" y="2120900"/>
                </a:lnTo>
                <a:lnTo>
                  <a:pt x="2175014" y="2146300"/>
                </a:lnTo>
                <a:lnTo>
                  <a:pt x="2219637" y="2171700"/>
                </a:lnTo>
                <a:lnTo>
                  <a:pt x="2263996" y="2184400"/>
                </a:lnTo>
                <a:lnTo>
                  <a:pt x="2308073" y="2209800"/>
                </a:lnTo>
                <a:lnTo>
                  <a:pt x="2351850" y="2222500"/>
                </a:lnTo>
                <a:lnTo>
                  <a:pt x="2438429" y="2273300"/>
                </a:lnTo>
                <a:lnTo>
                  <a:pt x="2481195" y="2286000"/>
                </a:lnTo>
                <a:lnTo>
                  <a:pt x="2565590" y="2336800"/>
                </a:lnTo>
                <a:lnTo>
                  <a:pt x="3144084" y="2667000"/>
                </a:lnTo>
                <a:lnTo>
                  <a:pt x="3188493" y="2679700"/>
                </a:lnTo>
                <a:lnTo>
                  <a:pt x="4690884" y="3543300"/>
                </a:lnTo>
                <a:lnTo>
                  <a:pt x="4778817" y="3606800"/>
                </a:lnTo>
                <a:lnTo>
                  <a:pt x="5655525" y="4114800"/>
                </a:lnTo>
                <a:lnTo>
                  <a:pt x="5742938" y="4178300"/>
                </a:lnTo>
                <a:lnTo>
                  <a:pt x="6266457" y="4483100"/>
                </a:lnTo>
                <a:lnTo>
                  <a:pt x="6353552" y="4546600"/>
                </a:lnTo>
                <a:lnTo>
                  <a:pt x="6701485" y="4749800"/>
                </a:lnTo>
                <a:lnTo>
                  <a:pt x="6676108" y="4787900"/>
                </a:lnTo>
                <a:lnTo>
                  <a:pt x="6650479" y="4826000"/>
                </a:lnTo>
                <a:lnTo>
                  <a:pt x="6624599" y="4864100"/>
                </a:lnTo>
                <a:lnTo>
                  <a:pt x="6598472" y="4889500"/>
                </a:lnTo>
                <a:lnTo>
                  <a:pt x="6572101" y="4927600"/>
                </a:lnTo>
                <a:lnTo>
                  <a:pt x="6545488" y="4953000"/>
                </a:lnTo>
                <a:lnTo>
                  <a:pt x="6518636" y="4991100"/>
                </a:lnTo>
                <a:lnTo>
                  <a:pt x="6491547" y="5016500"/>
                </a:lnTo>
                <a:lnTo>
                  <a:pt x="6464225" y="5054600"/>
                </a:lnTo>
                <a:lnTo>
                  <a:pt x="6436672" y="5080000"/>
                </a:lnTo>
                <a:lnTo>
                  <a:pt x="6380885" y="5130800"/>
                </a:lnTo>
                <a:lnTo>
                  <a:pt x="6324206" y="5181600"/>
                </a:lnTo>
                <a:lnTo>
                  <a:pt x="6874670" y="5181600"/>
                </a:lnTo>
                <a:lnTo>
                  <a:pt x="6942860" y="5130800"/>
                </a:lnTo>
                <a:lnTo>
                  <a:pt x="6977479" y="5118100"/>
                </a:lnTo>
                <a:lnTo>
                  <a:pt x="7012441" y="5092700"/>
                </a:lnTo>
                <a:lnTo>
                  <a:pt x="7047739" y="5080000"/>
                </a:lnTo>
                <a:lnTo>
                  <a:pt x="7083368" y="5054600"/>
                </a:lnTo>
                <a:lnTo>
                  <a:pt x="7119322" y="5041900"/>
                </a:lnTo>
                <a:lnTo>
                  <a:pt x="7155595" y="5016500"/>
                </a:lnTo>
                <a:lnTo>
                  <a:pt x="7303774" y="4965700"/>
                </a:lnTo>
                <a:lnTo>
                  <a:pt x="7341561" y="4940300"/>
                </a:lnTo>
                <a:lnTo>
                  <a:pt x="7417987" y="4914900"/>
                </a:lnTo>
                <a:lnTo>
                  <a:pt x="7456614" y="4914900"/>
                </a:lnTo>
                <a:lnTo>
                  <a:pt x="7613757" y="4864100"/>
                </a:lnTo>
                <a:lnTo>
                  <a:pt x="7653673" y="4864100"/>
                </a:lnTo>
                <a:lnTo>
                  <a:pt x="7693830" y="4851400"/>
                </a:lnTo>
                <a:lnTo>
                  <a:pt x="7734221" y="4851400"/>
                </a:lnTo>
                <a:lnTo>
                  <a:pt x="7774842" y="4838700"/>
                </a:lnTo>
                <a:lnTo>
                  <a:pt x="7815687" y="4838700"/>
                </a:lnTo>
                <a:lnTo>
                  <a:pt x="7856750" y="4826000"/>
                </a:lnTo>
                <a:lnTo>
                  <a:pt x="7898025" y="4826000"/>
                </a:lnTo>
                <a:lnTo>
                  <a:pt x="7939507" y="4813300"/>
                </a:lnTo>
                <a:lnTo>
                  <a:pt x="8065139" y="4813300"/>
                </a:lnTo>
                <a:lnTo>
                  <a:pt x="8107393" y="4800600"/>
                </a:lnTo>
                <a:lnTo>
                  <a:pt x="13765576" y="4800600"/>
                </a:lnTo>
                <a:lnTo>
                  <a:pt x="13805864" y="4787900"/>
                </a:lnTo>
                <a:lnTo>
                  <a:pt x="13845941" y="4762500"/>
                </a:lnTo>
                <a:lnTo>
                  <a:pt x="13885815" y="4749800"/>
                </a:lnTo>
                <a:lnTo>
                  <a:pt x="13925493" y="4724400"/>
                </a:lnTo>
                <a:lnTo>
                  <a:pt x="13964983" y="4711700"/>
                </a:lnTo>
                <a:lnTo>
                  <a:pt x="14004293" y="4686300"/>
                </a:lnTo>
                <a:lnTo>
                  <a:pt x="14043431" y="4673600"/>
                </a:lnTo>
                <a:lnTo>
                  <a:pt x="14082404" y="4648200"/>
                </a:lnTo>
                <a:lnTo>
                  <a:pt x="14121222" y="4635500"/>
                </a:lnTo>
                <a:lnTo>
                  <a:pt x="14159891" y="4610100"/>
                </a:lnTo>
                <a:lnTo>
                  <a:pt x="11510158" y="4610100"/>
                </a:lnTo>
                <a:lnTo>
                  <a:pt x="11460197" y="4597400"/>
                </a:lnTo>
                <a:lnTo>
                  <a:pt x="11060868" y="4597400"/>
                </a:lnTo>
                <a:lnTo>
                  <a:pt x="11010989" y="4584700"/>
                </a:lnTo>
                <a:lnTo>
                  <a:pt x="10811529" y="4584700"/>
                </a:lnTo>
                <a:lnTo>
                  <a:pt x="10761675" y="4572000"/>
                </a:lnTo>
                <a:lnTo>
                  <a:pt x="10612133" y="4572000"/>
                </a:lnTo>
                <a:lnTo>
                  <a:pt x="10562290" y="4559300"/>
                </a:lnTo>
                <a:lnTo>
                  <a:pt x="10462607" y="4559300"/>
                </a:lnTo>
                <a:lnTo>
                  <a:pt x="10412765" y="4546600"/>
                </a:lnTo>
                <a:lnTo>
                  <a:pt x="10263235" y="4546600"/>
                </a:lnTo>
                <a:lnTo>
                  <a:pt x="10213387" y="4533900"/>
                </a:lnTo>
                <a:lnTo>
                  <a:pt x="10113684" y="4533900"/>
                </a:lnTo>
                <a:lnTo>
                  <a:pt x="10063826" y="4521200"/>
                </a:lnTo>
                <a:lnTo>
                  <a:pt x="9964096" y="4521200"/>
                </a:lnTo>
                <a:lnTo>
                  <a:pt x="9714662" y="4495800"/>
                </a:lnTo>
                <a:lnTo>
                  <a:pt x="9614832" y="4483100"/>
                </a:lnTo>
                <a:lnTo>
                  <a:pt x="7295681" y="4483100"/>
                </a:lnTo>
                <a:lnTo>
                  <a:pt x="7256133" y="4470400"/>
                </a:lnTo>
                <a:lnTo>
                  <a:pt x="7179961" y="4470400"/>
                </a:lnTo>
                <a:lnTo>
                  <a:pt x="7107077" y="4445000"/>
                </a:lnTo>
                <a:lnTo>
                  <a:pt x="7071638" y="4445000"/>
                </a:lnTo>
                <a:lnTo>
                  <a:pt x="7002306" y="4419600"/>
                </a:lnTo>
                <a:lnTo>
                  <a:pt x="6968229" y="4419600"/>
                </a:lnTo>
                <a:lnTo>
                  <a:pt x="6833701" y="4368800"/>
                </a:lnTo>
                <a:lnTo>
                  <a:pt x="6800054" y="4343400"/>
                </a:lnTo>
                <a:lnTo>
                  <a:pt x="6732099" y="4318000"/>
                </a:lnTo>
                <a:lnTo>
                  <a:pt x="6697606" y="4292600"/>
                </a:lnTo>
                <a:lnTo>
                  <a:pt x="6662648" y="4279900"/>
                </a:lnTo>
                <a:lnTo>
                  <a:pt x="6627132" y="4254500"/>
                </a:lnTo>
                <a:lnTo>
                  <a:pt x="6590967" y="4241800"/>
                </a:lnTo>
                <a:lnTo>
                  <a:pt x="6554059" y="4216400"/>
                </a:lnTo>
                <a:lnTo>
                  <a:pt x="6516318" y="4191000"/>
                </a:lnTo>
                <a:lnTo>
                  <a:pt x="6477651" y="4165600"/>
                </a:lnTo>
                <a:lnTo>
                  <a:pt x="6437967" y="4140200"/>
                </a:lnTo>
                <a:lnTo>
                  <a:pt x="6397173" y="4114800"/>
                </a:lnTo>
                <a:lnTo>
                  <a:pt x="6355177" y="4089400"/>
                </a:lnTo>
                <a:lnTo>
                  <a:pt x="6311887" y="4064000"/>
                </a:lnTo>
                <a:lnTo>
                  <a:pt x="6267212" y="4038600"/>
                </a:lnTo>
                <a:lnTo>
                  <a:pt x="6221060" y="4000500"/>
                </a:lnTo>
                <a:lnTo>
                  <a:pt x="6123954" y="3937000"/>
                </a:lnTo>
                <a:lnTo>
                  <a:pt x="6072817" y="3911600"/>
                </a:lnTo>
                <a:lnTo>
                  <a:pt x="6019834" y="3873500"/>
                </a:lnTo>
                <a:lnTo>
                  <a:pt x="5964914" y="3835400"/>
                </a:lnTo>
                <a:lnTo>
                  <a:pt x="5907965" y="3797300"/>
                </a:lnTo>
                <a:lnTo>
                  <a:pt x="5848894" y="3759200"/>
                </a:lnTo>
                <a:lnTo>
                  <a:pt x="5235475" y="3403600"/>
                </a:lnTo>
                <a:lnTo>
                  <a:pt x="5191422" y="3390900"/>
                </a:lnTo>
                <a:lnTo>
                  <a:pt x="4396661" y="2933700"/>
                </a:lnTo>
                <a:lnTo>
                  <a:pt x="4352528" y="2921000"/>
                </a:lnTo>
                <a:lnTo>
                  <a:pt x="3302164" y="2311400"/>
                </a:lnTo>
                <a:lnTo>
                  <a:pt x="3258973" y="2273300"/>
                </a:lnTo>
                <a:lnTo>
                  <a:pt x="2915862" y="2070100"/>
                </a:lnTo>
                <a:lnTo>
                  <a:pt x="2873303" y="2032000"/>
                </a:lnTo>
                <a:lnTo>
                  <a:pt x="2809625" y="1993900"/>
                </a:lnTo>
                <a:close/>
              </a:path>
              <a:path w="14944725" h="5181600">
                <a:moveTo>
                  <a:pt x="12368991" y="5118100"/>
                </a:moveTo>
                <a:lnTo>
                  <a:pt x="11664517" y="5118100"/>
                </a:lnTo>
                <a:lnTo>
                  <a:pt x="11721875" y="5130800"/>
                </a:lnTo>
                <a:lnTo>
                  <a:pt x="12317795" y="5130800"/>
                </a:lnTo>
                <a:lnTo>
                  <a:pt x="12368991" y="5118100"/>
                </a:lnTo>
                <a:close/>
              </a:path>
              <a:path w="14944725" h="5181600">
                <a:moveTo>
                  <a:pt x="12519834" y="5105400"/>
                </a:moveTo>
                <a:lnTo>
                  <a:pt x="11489026" y="5105400"/>
                </a:lnTo>
                <a:lnTo>
                  <a:pt x="11548100" y="5118100"/>
                </a:lnTo>
                <a:lnTo>
                  <a:pt x="12470002" y="5118100"/>
                </a:lnTo>
                <a:lnTo>
                  <a:pt x="12519834" y="5105400"/>
                </a:lnTo>
                <a:close/>
              </a:path>
              <a:path w="14944725" h="5181600">
                <a:moveTo>
                  <a:pt x="12666725" y="5092700"/>
                </a:moveTo>
                <a:lnTo>
                  <a:pt x="11146010" y="5092700"/>
                </a:lnTo>
                <a:lnTo>
                  <a:pt x="11187164" y="5105400"/>
                </a:lnTo>
                <a:lnTo>
                  <a:pt x="12618187" y="5105400"/>
                </a:lnTo>
                <a:lnTo>
                  <a:pt x="12666725" y="5092700"/>
                </a:lnTo>
                <a:close/>
              </a:path>
              <a:path w="14944725" h="5181600">
                <a:moveTo>
                  <a:pt x="12809879" y="5067300"/>
                </a:moveTo>
                <a:lnTo>
                  <a:pt x="10766841" y="5067300"/>
                </a:lnTo>
                <a:lnTo>
                  <a:pt x="10809684" y="5080000"/>
                </a:lnTo>
                <a:lnTo>
                  <a:pt x="10937199" y="5080000"/>
                </a:lnTo>
                <a:lnTo>
                  <a:pt x="10979347" y="5092700"/>
                </a:lnTo>
                <a:lnTo>
                  <a:pt x="12714848" y="5092700"/>
                </a:lnTo>
                <a:lnTo>
                  <a:pt x="12809879" y="5067300"/>
                </a:lnTo>
                <a:close/>
              </a:path>
              <a:path w="14944725" h="5181600">
                <a:moveTo>
                  <a:pt x="12949505" y="5041900"/>
                </a:moveTo>
                <a:lnTo>
                  <a:pt x="10550350" y="5041900"/>
                </a:lnTo>
                <a:lnTo>
                  <a:pt x="10593933" y="5054600"/>
                </a:lnTo>
                <a:lnTo>
                  <a:pt x="10637379" y="5054600"/>
                </a:lnTo>
                <a:lnTo>
                  <a:pt x="10680683" y="5067300"/>
                </a:lnTo>
                <a:lnTo>
                  <a:pt x="12856802" y="5067300"/>
                </a:lnTo>
                <a:lnTo>
                  <a:pt x="12949505" y="5041900"/>
                </a:lnTo>
                <a:close/>
              </a:path>
              <a:path w="14944725" h="5181600">
                <a:moveTo>
                  <a:pt x="13174954" y="4991100"/>
                </a:moveTo>
                <a:lnTo>
                  <a:pt x="10152871" y="4991100"/>
                </a:lnTo>
                <a:lnTo>
                  <a:pt x="10197433" y="5003800"/>
                </a:lnTo>
                <a:lnTo>
                  <a:pt x="10241908" y="5003800"/>
                </a:lnTo>
                <a:lnTo>
                  <a:pt x="10286292" y="5016500"/>
                </a:lnTo>
                <a:lnTo>
                  <a:pt x="10330578" y="5016500"/>
                </a:lnTo>
                <a:lnTo>
                  <a:pt x="10374761" y="5029200"/>
                </a:lnTo>
                <a:lnTo>
                  <a:pt x="10462795" y="5029200"/>
                </a:lnTo>
                <a:lnTo>
                  <a:pt x="10506635" y="5041900"/>
                </a:lnTo>
                <a:lnTo>
                  <a:pt x="12995300" y="5041900"/>
                </a:lnTo>
                <a:lnTo>
                  <a:pt x="13174954" y="4991100"/>
                </a:lnTo>
                <a:close/>
              </a:path>
              <a:path w="14944725" h="5181600">
                <a:moveTo>
                  <a:pt x="13765576" y="4800600"/>
                </a:moveTo>
                <a:lnTo>
                  <a:pt x="8626763" y="4800600"/>
                </a:lnTo>
                <a:lnTo>
                  <a:pt x="8670901" y="4813300"/>
                </a:lnTo>
                <a:lnTo>
                  <a:pt x="8803923" y="4813300"/>
                </a:lnTo>
                <a:lnTo>
                  <a:pt x="8848448" y="4826000"/>
                </a:lnTo>
                <a:lnTo>
                  <a:pt x="8937742" y="4826000"/>
                </a:lnTo>
                <a:lnTo>
                  <a:pt x="8982499" y="4838700"/>
                </a:lnTo>
                <a:lnTo>
                  <a:pt x="9072206" y="4838700"/>
                </a:lnTo>
                <a:lnTo>
                  <a:pt x="9117144" y="4851400"/>
                </a:lnTo>
                <a:lnTo>
                  <a:pt x="9162131" y="4851400"/>
                </a:lnTo>
                <a:lnTo>
                  <a:pt x="9207162" y="4864100"/>
                </a:lnTo>
                <a:lnTo>
                  <a:pt x="9297332" y="4864100"/>
                </a:lnTo>
                <a:lnTo>
                  <a:pt x="9342459" y="4876800"/>
                </a:lnTo>
                <a:lnTo>
                  <a:pt x="9387608" y="4876800"/>
                </a:lnTo>
                <a:lnTo>
                  <a:pt x="9432771" y="4889500"/>
                </a:lnTo>
                <a:lnTo>
                  <a:pt x="9477945" y="4889500"/>
                </a:lnTo>
                <a:lnTo>
                  <a:pt x="9523122" y="4902200"/>
                </a:lnTo>
                <a:lnTo>
                  <a:pt x="9568298" y="4902200"/>
                </a:lnTo>
                <a:lnTo>
                  <a:pt x="9613466" y="4914900"/>
                </a:lnTo>
                <a:lnTo>
                  <a:pt x="9658622" y="4914900"/>
                </a:lnTo>
                <a:lnTo>
                  <a:pt x="9703759" y="4927600"/>
                </a:lnTo>
                <a:lnTo>
                  <a:pt x="9748872" y="4927600"/>
                </a:lnTo>
                <a:lnTo>
                  <a:pt x="9839003" y="4940300"/>
                </a:lnTo>
                <a:lnTo>
                  <a:pt x="9973877" y="4965700"/>
                </a:lnTo>
                <a:lnTo>
                  <a:pt x="10018727" y="4978400"/>
                </a:lnTo>
                <a:lnTo>
                  <a:pt x="10063513" y="4978400"/>
                </a:lnTo>
                <a:lnTo>
                  <a:pt x="10108229" y="4991100"/>
                </a:lnTo>
                <a:lnTo>
                  <a:pt x="13219025" y="4991100"/>
                </a:lnTo>
                <a:lnTo>
                  <a:pt x="13434720" y="4927600"/>
                </a:lnTo>
                <a:lnTo>
                  <a:pt x="13476981" y="4902200"/>
                </a:lnTo>
                <a:lnTo>
                  <a:pt x="13643365" y="4851400"/>
                </a:lnTo>
                <a:lnTo>
                  <a:pt x="13684334" y="4826000"/>
                </a:lnTo>
                <a:lnTo>
                  <a:pt x="13765576" y="4800600"/>
                </a:lnTo>
                <a:close/>
              </a:path>
              <a:path w="14944725" h="5181600">
                <a:moveTo>
                  <a:pt x="14944696" y="3670300"/>
                </a:moveTo>
                <a:lnTo>
                  <a:pt x="14941934" y="3683000"/>
                </a:lnTo>
                <a:lnTo>
                  <a:pt x="14917811" y="3695700"/>
                </a:lnTo>
                <a:lnTo>
                  <a:pt x="14893549" y="3721100"/>
                </a:lnTo>
                <a:lnTo>
                  <a:pt x="14869140" y="3733800"/>
                </a:lnTo>
                <a:lnTo>
                  <a:pt x="14844575" y="3759200"/>
                </a:lnTo>
                <a:lnTo>
                  <a:pt x="14819846" y="3771900"/>
                </a:lnTo>
                <a:lnTo>
                  <a:pt x="14794944" y="3797300"/>
                </a:lnTo>
                <a:lnTo>
                  <a:pt x="14744585" y="3822700"/>
                </a:lnTo>
                <a:lnTo>
                  <a:pt x="14719111" y="3848100"/>
                </a:lnTo>
                <a:lnTo>
                  <a:pt x="14693430" y="3860800"/>
                </a:lnTo>
                <a:lnTo>
                  <a:pt x="14667533" y="3886200"/>
                </a:lnTo>
                <a:lnTo>
                  <a:pt x="14615055" y="3911600"/>
                </a:lnTo>
                <a:lnTo>
                  <a:pt x="14588457" y="3937000"/>
                </a:lnTo>
                <a:lnTo>
                  <a:pt x="14561609" y="3949700"/>
                </a:lnTo>
                <a:lnTo>
                  <a:pt x="14534501" y="3975100"/>
                </a:lnTo>
                <a:lnTo>
                  <a:pt x="14479473" y="4000500"/>
                </a:lnTo>
                <a:lnTo>
                  <a:pt x="14451536" y="4025900"/>
                </a:lnTo>
                <a:lnTo>
                  <a:pt x="14365927" y="4064000"/>
                </a:lnTo>
                <a:lnTo>
                  <a:pt x="14336763" y="4089400"/>
                </a:lnTo>
                <a:lnTo>
                  <a:pt x="14216738" y="4140200"/>
                </a:lnTo>
                <a:lnTo>
                  <a:pt x="14185847" y="4165600"/>
                </a:lnTo>
                <a:lnTo>
                  <a:pt x="14122942" y="4191000"/>
                </a:lnTo>
                <a:lnTo>
                  <a:pt x="13992399" y="4241800"/>
                </a:lnTo>
                <a:lnTo>
                  <a:pt x="13855089" y="4292600"/>
                </a:lnTo>
                <a:lnTo>
                  <a:pt x="13710458" y="4343400"/>
                </a:lnTo>
                <a:lnTo>
                  <a:pt x="13557956" y="4394200"/>
                </a:lnTo>
                <a:lnTo>
                  <a:pt x="13518536" y="4394200"/>
                </a:lnTo>
                <a:lnTo>
                  <a:pt x="13397032" y="4432300"/>
                </a:lnTo>
                <a:lnTo>
                  <a:pt x="13355420" y="4432300"/>
                </a:lnTo>
                <a:lnTo>
                  <a:pt x="13270479" y="4457700"/>
                </a:lnTo>
                <a:lnTo>
                  <a:pt x="13219756" y="4457700"/>
                </a:lnTo>
                <a:lnTo>
                  <a:pt x="13067773" y="4495800"/>
                </a:lnTo>
                <a:lnTo>
                  <a:pt x="13017172" y="4495800"/>
                </a:lnTo>
                <a:lnTo>
                  <a:pt x="12916058" y="4521200"/>
                </a:lnTo>
                <a:lnTo>
                  <a:pt x="12865543" y="4521200"/>
                </a:lnTo>
                <a:lnTo>
                  <a:pt x="12815056" y="4533900"/>
                </a:lnTo>
                <a:lnTo>
                  <a:pt x="12764595" y="4533900"/>
                </a:lnTo>
                <a:lnTo>
                  <a:pt x="12714161" y="4546600"/>
                </a:lnTo>
                <a:lnTo>
                  <a:pt x="12663753" y="4546600"/>
                </a:lnTo>
                <a:lnTo>
                  <a:pt x="12613370" y="4559300"/>
                </a:lnTo>
                <a:lnTo>
                  <a:pt x="12512677" y="4559300"/>
                </a:lnTo>
                <a:lnTo>
                  <a:pt x="12462366" y="4572000"/>
                </a:lnTo>
                <a:lnTo>
                  <a:pt x="12412078" y="4572000"/>
                </a:lnTo>
                <a:lnTo>
                  <a:pt x="12361812" y="4584700"/>
                </a:lnTo>
                <a:lnTo>
                  <a:pt x="12211144" y="4584700"/>
                </a:lnTo>
                <a:lnTo>
                  <a:pt x="12160962" y="4597400"/>
                </a:lnTo>
                <a:lnTo>
                  <a:pt x="11810200" y="4597400"/>
                </a:lnTo>
                <a:lnTo>
                  <a:pt x="11760158" y="4610100"/>
                </a:lnTo>
                <a:lnTo>
                  <a:pt x="14159891" y="4610100"/>
                </a:lnTo>
                <a:lnTo>
                  <a:pt x="14198419" y="4597400"/>
                </a:lnTo>
                <a:lnTo>
                  <a:pt x="14275084" y="4546600"/>
                </a:lnTo>
                <a:lnTo>
                  <a:pt x="14313237" y="4533900"/>
                </a:lnTo>
                <a:lnTo>
                  <a:pt x="14427072" y="4457700"/>
                </a:lnTo>
                <a:lnTo>
                  <a:pt x="14464835" y="4445000"/>
                </a:lnTo>
                <a:lnTo>
                  <a:pt x="14652639" y="4318000"/>
                </a:lnTo>
                <a:lnTo>
                  <a:pt x="14690052" y="4305300"/>
                </a:lnTo>
                <a:lnTo>
                  <a:pt x="14914160" y="4152900"/>
                </a:lnTo>
                <a:lnTo>
                  <a:pt x="14944696" y="4127500"/>
                </a:lnTo>
                <a:lnTo>
                  <a:pt x="14944696" y="3670300"/>
                </a:lnTo>
                <a:close/>
              </a:path>
              <a:path w="14944725" h="5181600">
                <a:moveTo>
                  <a:pt x="9415050" y="4470400"/>
                </a:moveTo>
                <a:lnTo>
                  <a:pt x="7659318" y="4470400"/>
                </a:lnTo>
                <a:lnTo>
                  <a:pt x="7608412" y="4483100"/>
                </a:lnTo>
                <a:lnTo>
                  <a:pt x="9465012" y="4483100"/>
                </a:lnTo>
                <a:lnTo>
                  <a:pt x="9415050" y="4470400"/>
                </a:lnTo>
                <a:close/>
              </a:path>
              <a:path w="14944725" h="5181600">
                <a:moveTo>
                  <a:pt x="9265090" y="4457700"/>
                </a:moveTo>
                <a:lnTo>
                  <a:pt x="7823408" y="4457700"/>
                </a:lnTo>
                <a:lnTo>
                  <a:pt x="7766725" y="4470400"/>
                </a:lnTo>
                <a:lnTo>
                  <a:pt x="9315090" y="4470400"/>
                </a:lnTo>
                <a:lnTo>
                  <a:pt x="9265090" y="4457700"/>
                </a:lnTo>
                <a:close/>
              </a:path>
              <a:path w="14944725" h="5181600">
                <a:moveTo>
                  <a:pt x="8914673" y="4432300"/>
                </a:moveTo>
                <a:lnTo>
                  <a:pt x="8006485" y="4432300"/>
                </a:lnTo>
                <a:lnTo>
                  <a:pt x="7882202" y="4457700"/>
                </a:lnTo>
                <a:lnTo>
                  <a:pt x="9115005" y="4457700"/>
                </a:lnTo>
                <a:lnTo>
                  <a:pt x="9064947" y="4445000"/>
                </a:lnTo>
                <a:lnTo>
                  <a:pt x="8964781" y="4445000"/>
                </a:lnTo>
                <a:lnTo>
                  <a:pt x="8914673" y="4432300"/>
                </a:lnTo>
                <a:close/>
              </a:path>
              <a:path w="14944725" h="5181600">
                <a:moveTo>
                  <a:pt x="8311824" y="4406900"/>
                </a:moveTo>
                <a:lnTo>
                  <a:pt x="8211031" y="4406900"/>
                </a:lnTo>
                <a:lnTo>
                  <a:pt x="8072159" y="4432300"/>
                </a:lnTo>
                <a:lnTo>
                  <a:pt x="8714057" y="4432300"/>
                </a:lnTo>
                <a:lnTo>
                  <a:pt x="8663854" y="4419600"/>
                </a:lnTo>
                <a:lnTo>
                  <a:pt x="8362184" y="4419600"/>
                </a:lnTo>
                <a:lnTo>
                  <a:pt x="8311824" y="4406900"/>
                </a:lnTo>
                <a:close/>
              </a:path>
              <a:path w="14944725" h="5181600">
                <a:moveTo>
                  <a:pt x="6955805" y="2743200"/>
                </a:moveTo>
                <a:lnTo>
                  <a:pt x="6873611" y="2743200"/>
                </a:lnTo>
                <a:lnTo>
                  <a:pt x="6884680" y="2755900"/>
                </a:lnTo>
                <a:lnTo>
                  <a:pt x="6952094" y="2755900"/>
                </a:lnTo>
                <a:lnTo>
                  <a:pt x="6955805" y="2743200"/>
                </a:lnTo>
                <a:close/>
              </a:path>
              <a:path w="14944725" h="5181600">
                <a:moveTo>
                  <a:pt x="6962577" y="2730500"/>
                </a:moveTo>
                <a:lnTo>
                  <a:pt x="6836397" y="2730500"/>
                </a:lnTo>
                <a:lnTo>
                  <a:pt x="6849459" y="2743200"/>
                </a:lnTo>
                <a:lnTo>
                  <a:pt x="6962116" y="2743200"/>
                </a:lnTo>
                <a:lnTo>
                  <a:pt x="6962577" y="2730500"/>
                </a:lnTo>
                <a:close/>
              </a:path>
              <a:path w="14944725" h="5181600">
                <a:moveTo>
                  <a:pt x="6960966" y="2717800"/>
                </a:moveTo>
                <a:lnTo>
                  <a:pt x="6793401" y="2717800"/>
                </a:lnTo>
                <a:lnTo>
                  <a:pt x="6808357" y="2730500"/>
                </a:lnTo>
                <a:lnTo>
                  <a:pt x="6962197" y="2730500"/>
                </a:lnTo>
                <a:lnTo>
                  <a:pt x="6960966" y="2717800"/>
                </a:lnTo>
                <a:close/>
              </a:path>
              <a:path w="14944725" h="5181600">
                <a:moveTo>
                  <a:pt x="6955908" y="2705100"/>
                </a:moveTo>
                <a:lnTo>
                  <a:pt x="6761671" y="2705100"/>
                </a:lnTo>
                <a:lnTo>
                  <a:pt x="6777835" y="2717800"/>
                </a:lnTo>
                <a:lnTo>
                  <a:pt x="6958874" y="2717800"/>
                </a:lnTo>
                <a:lnTo>
                  <a:pt x="6955908" y="2705100"/>
                </a:lnTo>
                <a:close/>
              </a:path>
              <a:path w="14944725" h="5181600">
                <a:moveTo>
                  <a:pt x="3453893" y="381000"/>
                </a:moveTo>
                <a:lnTo>
                  <a:pt x="2137231" y="381000"/>
                </a:lnTo>
                <a:lnTo>
                  <a:pt x="2181960" y="393700"/>
                </a:lnTo>
                <a:lnTo>
                  <a:pt x="2271610" y="393700"/>
                </a:lnTo>
                <a:lnTo>
                  <a:pt x="2316503" y="406400"/>
                </a:lnTo>
                <a:lnTo>
                  <a:pt x="2361423" y="406400"/>
                </a:lnTo>
                <a:lnTo>
                  <a:pt x="2496200" y="444500"/>
                </a:lnTo>
                <a:lnTo>
                  <a:pt x="2541085" y="444500"/>
                </a:lnTo>
                <a:lnTo>
                  <a:pt x="2720047" y="495300"/>
                </a:lnTo>
                <a:lnTo>
                  <a:pt x="2764573" y="520700"/>
                </a:lnTo>
                <a:lnTo>
                  <a:pt x="2897411" y="558800"/>
                </a:lnTo>
                <a:lnTo>
                  <a:pt x="2941398" y="584200"/>
                </a:lnTo>
                <a:lnTo>
                  <a:pt x="2985214" y="596900"/>
                </a:lnTo>
                <a:lnTo>
                  <a:pt x="3028846" y="622300"/>
                </a:lnTo>
                <a:lnTo>
                  <a:pt x="3072280" y="635000"/>
                </a:lnTo>
                <a:lnTo>
                  <a:pt x="3115502" y="660400"/>
                </a:lnTo>
                <a:lnTo>
                  <a:pt x="3158498" y="673100"/>
                </a:lnTo>
                <a:lnTo>
                  <a:pt x="3201253" y="698500"/>
                </a:lnTo>
                <a:lnTo>
                  <a:pt x="3243754" y="711200"/>
                </a:lnTo>
                <a:lnTo>
                  <a:pt x="3327938" y="762000"/>
                </a:lnTo>
                <a:lnTo>
                  <a:pt x="3369592" y="774700"/>
                </a:lnTo>
                <a:lnTo>
                  <a:pt x="3451956" y="825500"/>
                </a:lnTo>
                <a:lnTo>
                  <a:pt x="3492637" y="838200"/>
                </a:lnTo>
                <a:lnTo>
                  <a:pt x="3612508" y="914400"/>
                </a:lnTo>
                <a:lnTo>
                  <a:pt x="3651695" y="927100"/>
                </a:lnTo>
                <a:lnTo>
                  <a:pt x="3728829" y="977900"/>
                </a:lnTo>
                <a:lnTo>
                  <a:pt x="3766748" y="990600"/>
                </a:lnTo>
                <a:lnTo>
                  <a:pt x="3778508" y="1003300"/>
                </a:lnTo>
                <a:lnTo>
                  <a:pt x="3790933" y="1016000"/>
                </a:lnTo>
                <a:lnTo>
                  <a:pt x="3804010" y="1016000"/>
                </a:lnTo>
                <a:lnTo>
                  <a:pt x="3832081" y="1028700"/>
                </a:lnTo>
                <a:lnTo>
                  <a:pt x="3862633" y="1054100"/>
                </a:lnTo>
                <a:lnTo>
                  <a:pt x="3895578" y="1066800"/>
                </a:lnTo>
                <a:lnTo>
                  <a:pt x="3930828" y="1092200"/>
                </a:lnTo>
                <a:lnTo>
                  <a:pt x="3987833" y="1130300"/>
                </a:lnTo>
                <a:lnTo>
                  <a:pt x="4071088" y="1181100"/>
                </a:lnTo>
                <a:lnTo>
                  <a:pt x="4473480" y="1422400"/>
                </a:lnTo>
                <a:lnTo>
                  <a:pt x="4587906" y="1485900"/>
                </a:lnTo>
                <a:lnTo>
                  <a:pt x="4676473" y="1549400"/>
                </a:lnTo>
                <a:lnTo>
                  <a:pt x="4767064" y="1600200"/>
                </a:lnTo>
                <a:lnTo>
                  <a:pt x="4953133" y="1714500"/>
                </a:lnTo>
                <a:lnTo>
                  <a:pt x="5272169" y="1905000"/>
                </a:lnTo>
                <a:lnTo>
                  <a:pt x="5336523" y="1930400"/>
                </a:lnTo>
                <a:lnTo>
                  <a:pt x="5368698" y="1955800"/>
                </a:lnTo>
                <a:lnTo>
                  <a:pt x="5400855" y="1968500"/>
                </a:lnTo>
                <a:lnTo>
                  <a:pt x="5432985" y="1993900"/>
                </a:lnTo>
                <a:lnTo>
                  <a:pt x="5465077" y="2006600"/>
                </a:lnTo>
                <a:lnTo>
                  <a:pt x="5497119" y="2032000"/>
                </a:lnTo>
                <a:lnTo>
                  <a:pt x="5529101" y="2044700"/>
                </a:lnTo>
                <a:lnTo>
                  <a:pt x="5561010" y="2070100"/>
                </a:lnTo>
                <a:lnTo>
                  <a:pt x="5592838" y="2082800"/>
                </a:lnTo>
                <a:lnTo>
                  <a:pt x="5624572" y="2108200"/>
                </a:lnTo>
                <a:lnTo>
                  <a:pt x="5656202" y="2120900"/>
                </a:lnTo>
                <a:lnTo>
                  <a:pt x="5687716" y="2146300"/>
                </a:lnTo>
                <a:lnTo>
                  <a:pt x="5750354" y="2171700"/>
                </a:lnTo>
                <a:lnTo>
                  <a:pt x="5781456" y="2197100"/>
                </a:lnTo>
                <a:lnTo>
                  <a:pt x="5812399" y="2209800"/>
                </a:lnTo>
                <a:lnTo>
                  <a:pt x="5843171" y="2235200"/>
                </a:lnTo>
                <a:lnTo>
                  <a:pt x="5904161" y="2260600"/>
                </a:lnTo>
                <a:lnTo>
                  <a:pt x="5934356" y="2286000"/>
                </a:lnTo>
                <a:lnTo>
                  <a:pt x="5994094" y="2311400"/>
                </a:lnTo>
                <a:lnTo>
                  <a:pt x="6023614" y="2336800"/>
                </a:lnTo>
                <a:lnTo>
                  <a:pt x="6110646" y="2374900"/>
                </a:lnTo>
                <a:lnTo>
                  <a:pt x="6139112" y="2400300"/>
                </a:lnTo>
                <a:lnTo>
                  <a:pt x="6167286" y="2413000"/>
                </a:lnTo>
                <a:lnTo>
                  <a:pt x="6249952" y="2451100"/>
                </a:lnTo>
                <a:lnTo>
                  <a:pt x="6276852" y="2476500"/>
                </a:lnTo>
                <a:lnTo>
                  <a:pt x="6355432" y="2514600"/>
                </a:lnTo>
                <a:lnTo>
                  <a:pt x="6405943" y="2540000"/>
                </a:lnTo>
                <a:lnTo>
                  <a:pt x="6454849" y="2565400"/>
                </a:lnTo>
                <a:lnTo>
                  <a:pt x="6502065" y="2590800"/>
                </a:lnTo>
                <a:lnTo>
                  <a:pt x="6525011" y="2603500"/>
                </a:lnTo>
                <a:lnTo>
                  <a:pt x="6547501" y="2616200"/>
                </a:lnTo>
                <a:lnTo>
                  <a:pt x="6569524" y="2616200"/>
                </a:lnTo>
                <a:lnTo>
                  <a:pt x="6591070" y="2628900"/>
                </a:lnTo>
                <a:lnTo>
                  <a:pt x="6612127" y="2641600"/>
                </a:lnTo>
                <a:lnTo>
                  <a:pt x="6632684" y="2654300"/>
                </a:lnTo>
                <a:lnTo>
                  <a:pt x="6652731" y="2654300"/>
                </a:lnTo>
                <a:lnTo>
                  <a:pt x="6672256" y="2667000"/>
                </a:lnTo>
                <a:lnTo>
                  <a:pt x="6691248" y="2679700"/>
                </a:lnTo>
                <a:lnTo>
                  <a:pt x="6709696" y="2692400"/>
                </a:lnTo>
                <a:lnTo>
                  <a:pt x="6727590" y="2692400"/>
                </a:lnTo>
                <a:lnTo>
                  <a:pt x="6744919" y="2705100"/>
                </a:lnTo>
                <a:lnTo>
                  <a:pt x="6952058" y="2705100"/>
                </a:lnTo>
                <a:lnTo>
                  <a:pt x="6947313" y="2692400"/>
                </a:lnTo>
                <a:lnTo>
                  <a:pt x="6941662" y="2679700"/>
                </a:lnTo>
                <a:lnTo>
                  <a:pt x="6935095" y="2667000"/>
                </a:lnTo>
                <a:lnTo>
                  <a:pt x="6927599" y="2667000"/>
                </a:lnTo>
                <a:lnTo>
                  <a:pt x="6919164" y="2654300"/>
                </a:lnTo>
                <a:lnTo>
                  <a:pt x="6909780" y="2641600"/>
                </a:lnTo>
                <a:lnTo>
                  <a:pt x="6899435" y="2628900"/>
                </a:lnTo>
                <a:lnTo>
                  <a:pt x="6888118" y="2616200"/>
                </a:lnTo>
                <a:lnTo>
                  <a:pt x="6875818" y="2603500"/>
                </a:lnTo>
                <a:lnTo>
                  <a:pt x="6862524" y="2578100"/>
                </a:lnTo>
                <a:lnTo>
                  <a:pt x="6848226" y="2565400"/>
                </a:lnTo>
                <a:lnTo>
                  <a:pt x="6832911" y="2552700"/>
                </a:lnTo>
                <a:lnTo>
                  <a:pt x="6816571" y="2540000"/>
                </a:lnTo>
                <a:lnTo>
                  <a:pt x="6799192" y="2514600"/>
                </a:lnTo>
                <a:lnTo>
                  <a:pt x="6780764" y="2501900"/>
                </a:lnTo>
                <a:lnTo>
                  <a:pt x="6761277" y="2476500"/>
                </a:lnTo>
                <a:lnTo>
                  <a:pt x="6740720" y="2463800"/>
                </a:lnTo>
                <a:lnTo>
                  <a:pt x="6719080" y="2438400"/>
                </a:lnTo>
                <a:lnTo>
                  <a:pt x="6696348" y="2413000"/>
                </a:lnTo>
                <a:lnTo>
                  <a:pt x="6672513" y="2400300"/>
                </a:lnTo>
                <a:lnTo>
                  <a:pt x="6647563" y="2374900"/>
                </a:lnTo>
                <a:lnTo>
                  <a:pt x="6594275" y="2324100"/>
                </a:lnTo>
                <a:lnTo>
                  <a:pt x="6536397" y="2273300"/>
                </a:lnTo>
                <a:lnTo>
                  <a:pt x="6505709" y="2247900"/>
                </a:lnTo>
                <a:lnTo>
                  <a:pt x="6473841" y="2222500"/>
                </a:lnTo>
                <a:lnTo>
                  <a:pt x="6440782" y="2197100"/>
                </a:lnTo>
                <a:lnTo>
                  <a:pt x="6406520" y="2159000"/>
                </a:lnTo>
                <a:lnTo>
                  <a:pt x="6371044" y="2133600"/>
                </a:lnTo>
                <a:lnTo>
                  <a:pt x="6334345" y="2095500"/>
                </a:lnTo>
                <a:lnTo>
                  <a:pt x="6296410" y="2070100"/>
                </a:lnTo>
                <a:lnTo>
                  <a:pt x="6257228" y="2032000"/>
                </a:lnTo>
                <a:lnTo>
                  <a:pt x="6216790" y="2006600"/>
                </a:lnTo>
                <a:lnTo>
                  <a:pt x="6175083" y="1968500"/>
                </a:lnTo>
                <a:lnTo>
                  <a:pt x="5826058" y="1765300"/>
                </a:lnTo>
                <a:lnTo>
                  <a:pt x="5782596" y="1727200"/>
                </a:lnTo>
                <a:lnTo>
                  <a:pt x="5435693" y="1524000"/>
                </a:lnTo>
                <a:lnTo>
                  <a:pt x="5175884" y="1358900"/>
                </a:lnTo>
                <a:lnTo>
                  <a:pt x="4785397" y="1130300"/>
                </a:lnTo>
                <a:lnTo>
                  <a:pt x="4741882" y="1092200"/>
                </a:lnTo>
                <a:lnTo>
                  <a:pt x="3994577" y="660400"/>
                </a:lnTo>
                <a:lnTo>
                  <a:pt x="3950024" y="647700"/>
                </a:lnTo>
                <a:lnTo>
                  <a:pt x="3680873" y="495300"/>
                </a:lnTo>
                <a:lnTo>
                  <a:pt x="3635685" y="482600"/>
                </a:lnTo>
                <a:lnTo>
                  <a:pt x="3453893" y="381000"/>
                </a:lnTo>
                <a:close/>
              </a:path>
              <a:path w="14944725" h="5181600">
                <a:moveTo>
                  <a:pt x="2603646" y="38100"/>
                </a:moveTo>
                <a:lnTo>
                  <a:pt x="1608543" y="38100"/>
                </a:lnTo>
                <a:lnTo>
                  <a:pt x="1522579" y="63500"/>
                </a:lnTo>
                <a:lnTo>
                  <a:pt x="2703861" y="63500"/>
                </a:lnTo>
                <a:lnTo>
                  <a:pt x="2671483" y="50800"/>
                </a:lnTo>
                <a:lnTo>
                  <a:pt x="2638061" y="50800"/>
                </a:lnTo>
                <a:lnTo>
                  <a:pt x="2603646" y="38100"/>
                </a:lnTo>
                <a:close/>
              </a:path>
              <a:path w="14944725" h="5181600">
                <a:moveTo>
                  <a:pt x="2532031" y="25400"/>
                </a:moveTo>
                <a:lnTo>
                  <a:pt x="1695496" y="25400"/>
                </a:lnTo>
                <a:lnTo>
                  <a:pt x="1651921" y="38100"/>
                </a:lnTo>
                <a:lnTo>
                  <a:pt x="2568285" y="38100"/>
                </a:lnTo>
                <a:lnTo>
                  <a:pt x="2532031" y="25400"/>
                </a:lnTo>
                <a:close/>
              </a:path>
              <a:path w="14944725" h="5181600">
                <a:moveTo>
                  <a:pt x="2457035" y="12700"/>
                </a:moveTo>
                <a:lnTo>
                  <a:pt x="1826911" y="12700"/>
                </a:lnTo>
                <a:lnTo>
                  <a:pt x="1783040" y="25400"/>
                </a:lnTo>
                <a:lnTo>
                  <a:pt x="2494931" y="25400"/>
                </a:lnTo>
                <a:lnTo>
                  <a:pt x="2457035" y="12700"/>
                </a:lnTo>
                <a:close/>
              </a:path>
              <a:path w="14944725" h="5181600">
                <a:moveTo>
                  <a:pt x="2339072" y="0"/>
                </a:moveTo>
                <a:lnTo>
                  <a:pt x="1958316" y="0"/>
                </a:lnTo>
                <a:lnTo>
                  <a:pt x="1914598" y="12700"/>
                </a:lnTo>
                <a:lnTo>
                  <a:pt x="2379056" y="12700"/>
                </a:lnTo>
                <a:lnTo>
                  <a:pt x="2339072" y="0"/>
                </a:lnTo>
                <a:close/>
              </a:path>
            </a:pathLst>
          </a:custGeom>
          <a:solidFill>
            <a:srgbClr val="FFFFFF">
              <a:alpha val="1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750" b="0" i="0">
                <a:solidFill>
                  <a:srgbClr val="DE9B2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89217" y="4110009"/>
            <a:ext cx="5167630" cy="2814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750" b="0" i="0">
                <a:solidFill>
                  <a:srgbClr val="DE9B2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15100"/>
              </a:lnSpc>
              <a:spcBef>
                <a:spcPts val="135"/>
              </a:spcBef>
            </a:pPr>
            <a:r>
              <a:rPr spc="-10" dirty="0"/>
              <a:t>Título</a:t>
            </a:r>
          </a:p>
          <a:p>
            <a:pPr marL="215900">
              <a:lnSpc>
                <a:spcPts val="6820"/>
              </a:lnSpc>
            </a:pPr>
            <a:r>
              <a:rPr sz="5850" spc="-10" dirty="0">
                <a:solidFill>
                  <a:srgbClr val="FFFFFF"/>
                </a:solidFill>
                <a:latin typeface="Arial"/>
                <a:cs typeface="Arial"/>
              </a:rPr>
              <a:t>Subtítulo</a:t>
            </a:r>
            <a:endParaRPr sz="58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161548"/>
            <a:ext cx="20104099" cy="7147007"/>
            <a:chOff x="0" y="4161548"/>
            <a:chExt cx="20104099" cy="7147007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233165"/>
              <a:ext cx="20104099" cy="7539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40200" y="4161548"/>
              <a:ext cx="5101415" cy="2985458"/>
            </a:xfrm>
            <a:prstGeom prst="rect">
              <a:avLst/>
            </a:prstGeom>
          </p:spPr>
        </p:pic>
      </p:grpSp>
      <p:pic>
        <p:nvPicPr>
          <p:cNvPr id="8" name="Imagem 7" descr="Texto&#10;&#10;Descrição gerada automaticamente com confiança baixa">
            <a:extLst>
              <a:ext uri="{FF2B5EF4-FFF2-40B4-BE49-F238E27FC236}">
                <a16:creationId xmlns:a16="http://schemas.microsoft.com/office/drawing/2014/main" id="{A1E35ADB-93B5-0CA3-CFEA-B2DA7AAA92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850" y="9584911"/>
            <a:ext cx="6947909" cy="2052572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E3FB04E7-5190-85CD-6387-61F7DDAB546E}"/>
              </a:ext>
            </a:extLst>
          </p:cNvPr>
          <p:cNvSpPr txBox="1"/>
          <p:nvPr/>
        </p:nvSpPr>
        <p:spPr>
          <a:xfrm>
            <a:off x="181724" y="10598998"/>
            <a:ext cx="7475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Responsáveis Técnicas Médicas:</a:t>
            </a:r>
          </a:p>
          <a:p>
            <a:r>
              <a:rPr lang="pt-BR" sz="1400" dirty="0">
                <a:solidFill>
                  <a:schemeClr val="bg1"/>
                </a:solidFill>
              </a:rPr>
              <a:t>Dra. Júlia Dutra Rossetto - CRM: 52-0107322-2 RJ  | Dra. Dayane </a:t>
            </a:r>
            <a:r>
              <a:rPr lang="pt-BR" sz="1400" dirty="0" err="1">
                <a:solidFill>
                  <a:schemeClr val="bg1"/>
                </a:solidFill>
              </a:rPr>
              <a:t>Issaho</a:t>
            </a:r>
            <a:r>
              <a:rPr lang="pt-BR" sz="1400" dirty="0">
                <a:solidFill>
                  <a:schemeClr val="bg1"/>
                </a:solidFill>
              </a:rPr>
              <a:t> - CRM: 27045 PR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100" cy="1130855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38969" y="3298759"/>
            <a:ext cx="3701415" cy="1419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150" spc="-10" dirty="0"/>
              <a:t>Título</a:t>
            </a:r>
            <a:endParaRPr sz="9150"/>
          </a:p>
        </p:txBody>
      </p:sp>
      <p:grpSp>
        <p:nvGrpSpPr>
          <p:cNvPr id="6" name="object 6"/>
          <p:cNvGrpSpPr/>
          <p:nvPr/>
        </p:nvGrpSpPr>
        <p:grpSpPr>
          <a:xfrm>
            <a:off x="0" y="646681"/>
            <a:ext cx="20104100" cy="10662285"/>
            <a:chOff x="0" y="646681"/>
            <a:chExt cx="20104100" cy="10662285"/>
          </a:xfrm>
        </p:grpSpPr>
        <p:sp>
          <p:nvSpPr>
            <p:cNvPr id="7" name="object 7"/>
            <p:cNvSpPr/>
            <p:nvPr/>
          </p:nvSpPr>
          <p:spPr>
            <a:xfrm>
              <a:off x="0" y="6761956"/>
              <a:ext cx="20104100" cy="4546600"/>
            </a:xfrm>
            <a:custGeom>
              <a:avLst/>
              <a:gdLst/>
              <a:ahLst/>
              <a:cxnLst/>
              <a:rect l="l" t="t" r="r" b="b"/>
              <a:pathLst>
                <a:path w="20104100" h="4546600">
                  <a:moveTo>
                    <a:pt x="0" y="3390900"/>
                  </a:moveTo>
                  <a:lnTo>
                    <a:pt x="0" y="4051300"/>
                  </a:lnTo>
                  <a:lnTo>
                    <a:pt x="12772" y="4064000"/>
                  </a:lnTo>
                  <a:lnTo>
                    <a:pt x="34610" y="4089400"/>
                  </a:lnTo>
                  <a:lnTo>
                    <a:pt x="752325" y="4546600"/>
                  </a:lnTo>
                  <a:lnTo>
                    <a:pt x="1405229" y="4546600"/>
                  </a:lnTo>
                  <a:lnTo>
                    <a:pt x="1378946" y="4533900"/>
                  </a:lnTo>
                  <a:lnTo>
                    <a:pt x="1304942" y="4483100"/>
                  </a:lnTo>
                  <a:lnTo>
                    <a:pt x="1267996" y="4445000"/>
                  </a:lnTo>
                  <a:lnTo>
                    <a:pt x="1157417" y="4368800"/>
                  </a:lnTo>
                  <a:lnTo>
                    <a:pt x="1120652" y="4330700"/>
                  </a:lnTo>
                  <a:lnTo>
                    <a:pt x="1010680" y="4254500"/>
                  </a:lnTo>
                  <a:lnTo>
                    <a:pt x="974139" y="4216400"/>
                  </a:lnTo>
                  <a:lnTo>
                    <a:pt x="901249" y="4165600"/>
                  </a:lnTo>
                  <a:lnTo>
                    <a:pt x="864905" y="4127500"/>
                  </a:lnTo>
                  <a:lnTo>
                    <a:pt x="792433" y="4076700"/>
                  </a:lnTo>
                  <a:lnTo>
                    <a:pt x="756311" y="4038600"/>
                  </a:lnTo>
                  <a:lnTo>
                    <a:pt x="684306" y="3987800"/>
                  </a:lnTo>
                  <a:lnTo>
                    <a:pt x="648429" y="3949700"/>
                  </a:lnTo>
                  <a:lnTo>
                    <a:pt x="576941" y="3898900"/>
                  </a:lnTo>
                  <a:lnTo>
                    <a:pt x="541334" y="3860800"/>
                  </a:lnTo>
                  <a:lnTo>
                    <a:pt x="505823" y="3835400"/>
                  </a:lnTo>
                  <a:lnTo>
                    <a:pt x="470410" y="3797300"/>
                  </a:lnTo>
                  <a:lnTo>
                    <a:pt x="399891" y="3746500"/>
                  </a:lnTo>
                  <a:lnTo>
                    <a:pt x="364789" y="3708400"/>
                  </a:lnTo>
                  <a:lnTo>
                    <a:pt x="329796" y="3683000"/>
                  </a:lnTo>
                  <a:lnTo>
                    <a:pt x="294916" y="3644900"/>
                  </a:lnTo>
                  <a:lnTo>
                    <a:pt x="225500" y="3594100"/>
                  </a:lnTo>
                  <a:lnTo>
                    <a:pt x="190972" y="3556000"/>
                  </a:lnTo>
                  <a:lnTo>
                    <a:pt x="156565" y="3530600"/>
                  </a:lnTo>
                  <a:lnTo>
                    <a:pt x="122285" y="3492500"/>
                  </a:lnTo>
                  <a:lnTo>
                    <a:pt x="54110" y="3441700"/>
                  </a:lnTo>
                  <a:lnTo>
                    <a:pt x="20222" y="3403600"/>
                  </a:lnTo>
                  <a:lnTo>
                    <a:pt x="0" y="3390900"/>
                  </a:lnTo>
                  <a:close/>
                </a:path>
                <a:path w="20104100" h="4546600">
                  <a:moveTo>
                    <a:pt x="0" y="1244600"/>
                  </a:moveTo>
                  <a:lnTo>
                    <a:pt x="0" y="2032000"/>
                  </a:lnTo>
                  <a:lnTo>
                    <a:pt x="13158" y="2032000"/>
                  </a:lnTo>
                  <a:lnTo>
                    <a:pt x="105414" y="2057400"/>
                  </a:lnTo>
                  <a:lnTo>
                    <a:pt x="151374" y="2057400"/>
                  </a:lnTo>
                  <a:lnTo>
                    <a:pt x="242866" y="2082800"/>
                  </a:lnTo>
                  <a:lnTo>
                    <a:pt x="288363" y="2108200"/>
                  </a:lnTo>
                  <a:lnTo>
                    <a:pt x="423633" y="2146300"/>
                  </a:lnTo>
                  <a:lnTo>
                    <a:pt x="468256" y="2171700"/>
                  </a:lnTo>
                  <a:lnTo>
                    <a:pt x="512615" y="2184400"/>
                  </a:lnTo>
                  <a:lnTo>
                    <a:pt x="600468" y="2235200"/>
                  </a:lnTo>
                  <a:lnTo>
                    <a:pt x="643926" y="2247900"/>
                  </a:lnTo>
                  <a:lnTo>
                    <a:pt x="729814" y="2298700"/>
                  </a:lnTo>
                  <a:lnTo>
                    <a:pt x="772207" y="2311400"/>
                  </a:lnTo>
                  <a:lnTo>
                    <a:pt x="814209" y="2336800"/>
                  </a:lnTo>
                  <a:lnTo>
                    <a:pt x="3641625" y="3962400"/>
                  </a:lnTo>
                  <a:lnTo>
                    <a:pt x="3729178" y="4025900"/>
                  </a:lnTo>
                  <a:lnTo>
                    <a:pt x="4340752" y="4381500"/>
                  </a:lnTo>
                  <a:lnTo>
                    <a:pt x="4427937" y="4445000"/>
                  </a:lnTo>
                  <a:lnTo>
                    <a:pt x="4515076" y="4495800"/>
                  </a:lnTo>
                  <a:lnTo>
                    <a:pt x="4615128" y="4546600"/>
                  </a:lnTo>
                  <a:lnTo>
                    <a:pt x="8462002" y="4546600"/>
                  </a:lnTo>
                  <a:lnTo>
                    <a:pt x="8412152" y="4533900"/>
                  </a:lnTo>
                  <a:lnTo>
                    <a:pt x="8312440" y="4533900"/>
                  </a:lnTo>
                  <a:lnTo>
                    <a:pt x="8212711" y="4521200"/>
                  </a:lnTo>
                  <a:lnTo>
                    <a:pt x="7963276" y="4495800"/>
                  </a:lnTo>
                  <a:lnTo>
                    <a:pt x="7863446" y="4495800"/>
                  </a:lnTo>
                  <a:lnTo>
                    <a:pt x="7813517" y="4483100"/>
                  </a:lnTo>
                  <a:lnTo>
                    <a:pt x="5504752" y="4483100"/>
                  </a:lnTo>
                  <a:lnTo>
                    <a:pt x="5466209" y="4470400"/>
                  </a:lnTo>
                  <a:lnTo>
                    <a:pt x="5428580" y="4470400"/>
                  </a:lnTo>
                  <a:lnTo>
                    <a:pt x="5391773" y="4457700"/>
                  </a:lnTo>
                  <a:lnTo>
                    <a:pt x="5355696" y="4457700"/>
                  </a:lnTo>
                  <a:lnTo>
                    <a:pt x="5285364" y="4432300"/>
                  </a:lnTo>
                  <a:lnTo>
                    <a:pt x="5250925" y="4432300"/>
                  </a:lnTo>
                  <a:lnTo>
                    <a:pt x="5048673" y="4356100"/>
                  </a:lnTo>
                  <a:lnTo>
                    <a:pt x="5014836" y="4330700"/>
                  </a:lnTo>
                  <a:lnTo>
                    <a:pt x="4946225" y="4305300"/>
                  </a:lnTo>
                  <a:lnTo>
                    <a:pt x="4911267" y="4279900"/>
                  </a:lnTo>
                  <a:lnTo>
                    <a:pt x="4875751" y="4267200"/>
                  </a:lnTo>
                  <a:lnTo>
                    <a:pt x="4839586" y="4241800"/>
                  </a:lnTo>
                  <a:lnTo>
                    <a:pt x="4802678" y="4216400"/>
                  </a:lnTo>
                  <a:lnTo>
                    <a:pt x="4764937" y="4191000"/>
                  </a:lnTo>
                  <a:lnTo>
                    <a:pt x="4726270" y="4178300"/>
                  </a:lnTo>
                  <a:lnTo>
                    <a:pt x="4686586" y="4152900"/>
                  </a:lnTo>
                  <a:lnTo>
                    <a:pt x="4645791" y="4114800"/>
                  </a:lnTo>
                  <a:lnTo>
                    <a:pt x="4603796" y="4089400"/>
                  </a:lnTo>
                  <a:lnTo>
                    <a:pt x="4560506" y="4064000"/>
                  </a:lnTo>
                  <a:lnTo>
                    <a:pt x="4515831" y="4038600"/>
                  </a:lnTo>
                  <a:lnTo>
                    <a:pt x="4469679" y="4000500"/>
                  </a:lnTo>
                  <a:lnTo>
                    <a:pt x="4372573" y="3937000"/>
                  </a:lnTo>
                  <a:lnTo>
                    <a:pt x="4321436" y="3911600"/>
                  </a:lnTo>
                  <a:lnTo>
                    <a:pt x="4268453" y="3873500"/>
                  </a:lnTo>
                  <a:lnTo>
                    <a:pt x="4213533" y="3835400"/>
                  </a:lnTo>
                  <a:lnTo>
                    <a:pt x="4156583" y="3797300"/>
                  </a:lnTo>
                  <a:lnTo>
                    <a:pt x="4097512" y="3759200"/>
                  </a:lnTo>
                  <a:lnTo>
                    <a:pt x="3879288" y="3632200"/>
                  </a:lnTo>
                  <a:lnTo>
                    <a:pt x="3835514" y="3619500"/>
                  </a:lnTo>
                  <a:lnTo>
                    <a:pt x="3219495" y="3263900"/>
                  </a:lnTo>
                  <a:lnTo>
                    <a:pt x="2866103" y="3073400"/>
                  </a:lnTo>
                  <a:lnTo>
                    <a:pt x="1421401" y="2235200"/>
                  </a:lnTo>
                  <a:lnTo>
                    <a:pt x="1378404" y="2197100"/>
                  </a:lnTo>
                  <a:lnTo>
                    <a:pt x="1079443" y="2019300"/>
                  </a:lnTo>
                  <a:lnTo>
                    <a:pt x="1037045" y="1981200"/>
                  </a:lnTo>
                  <a:lnTo>
                    <a:pt x="826348" y="1854200"/>
                  </a:lnTo>
                  <a:lnTo>
                    <a:pt x="784480" y="1816100"/>
                  </a:lnTo>
                  <a:lnTo>
                    <a:pt x="659454" y="1739900"/>
                  </a:lnTo>
                  <a:lnTo>
                    <a:pt x="617977" y="1701800"/>
                  </a:lnTo>
                  <a:lnTo>
                    <a:pt x="535334" y="1651000"/>
                  </a:lnTo>
                  <a:lnTo>
                    <a:pt x="494171" y="1612900"/>
                  </a:lnTo>
                  <a:lnTo>
                    <a:pt x="412171" y="1562100"/>
                  </a:lnTo>
                  <a:lnTo>
                    <a:pt x="371339" y="1524000"/>
                  </a:lnTo>
                  <a:lnTo>
                    <a:pt x="290018" y="1473200"/>
                  </a:lnTo>
                  <a:lnTo>
                    <a:pt x="249533" y="1435100"/>
                  </a:lnTo>
                  <a:lnTo>
                    <a:pt x="168925" y="1384300"/>
                  </a:lnTo>
                  <a:lnTo>
                    <a:pt x="128806" y="1346200"/>
                  </a:lnTo>
                  <a:lnTo>
                    <a:pt x="88812" y="1320800"/>
                  </a:lnTo>
                  <a:lnTo>
                    <a:pt x="48945" y="1282700"/>
                  </a:lnTo>
                  <a:lnTo>
                    <a:pt x="9207" y="1257300"/>
                  </a:lnTo>
                  <a:lnTo>
                    <a:pt x="0" y="1244600"/>
                  </a:lnTo>
                  <a:close/>
                </a:path>
                <a:path w="20104100" h="4546600">
                  <a:moveTo>
                    <a:pt x="7613691" y="4470400"/>
                  </a:moveTo>
                  <a:lnTo>
                    <a:pt x="5960678" y="4470400"/>
                  </a:lnTo>
                  <a:lnTo>
                    <a:pt x="5907937" y="4483100"/>
                  </a:lnTo>
                  <a:lnTo>
                    <a:pt x="7663665" y="4483100"/>
                  </a:lnTo>
                  <a:lnTo>
                    <a:pt x="7613691" y="4470400"/>
                  </a:lnTo>
                  <a:close/>
                </a:path>
                <a:path w="20104100" h="4546600">
                  <a:moveTo>
                    <a:pt x="7463691" y="4457700"/>
                  </a:moveTo>
                  <a:lnTo>
                    <a:pt x="6072027" y="4457700"/>
                  </a:lnTo>
                  <a:lnTo>
                    <a:pt x="6015344" y="4470400"/>
                  </a:lnTo>
                  <a:lnTo>
                    <a:pt x="7513704" y="4470400"/>
                  </a:lnTo>
                  <a:lnTo>
                    <a:pt x="7463691" y="4457700"/>
                  </a:lnTo>
                  <a:close/>
                </a:path>
                <a:path w="20104100" h="4546600">
                  <a:moveTo>
                    <a:pt x="7263488" y="4445000"/>
                  </a:moveTo>
                  <a:lnTo>
                    <a:pt x="6191815" y="4445000"/>
                  </a:lnTo>
                  <a:lnTo>
                    <a:pt x="6130820" y="4457700"/>
                  </a:lnTo>
                  <a:lnTo>
                    <a:pt x="7313562" y="4457700"/>
                  </a:lnTo>
                  <a:lnTo>
                    <a:pt x="7263488" y="4445000"/>
                  </a:lnTo>
                  <a:close/>
                </a:path>
                <a:path w="20104100" h="4546600">
                  <a:moveTo>
                    <a:pt x="6812003" y="4419600"/>
                  </a:moveTo>
                  <a:lnTo>
                    <a:pt x="6388929" y="4419600"/>
                  </a:lnTo>
                  <a:lnTo>
                    <a:pt x="6255104" y="4445000"/>
                  </a:lnTo>
                  <a:lnTo>
                    <a:pt x="7113163" y="4445000"/>
                  </a:lnTo>
                  <a:lnTo>
                    <a:pt x="7063019" y="4432300"/>
                  </a:lnTo>
                  <a:lnTo>
                    <a:pt x="6862247" y="4432300"/>
                  </a:lnTo>
                  <a:lnTo>
                    <a:pt x="6812003" y="4419600"/>
                  </a:lnTo>
                  <a:close/>
                </a:path>
                <a:path w="20104100" h="4546600">
                  <a:moveTo>
                    <a:pt x="5209446" y="2743200"/>
                  </a:moveTo>
                  <a:lnTo>
                    <a:pt x="5110486" y="2743200"/>
                  </a:lnTo>
                  <a:lnTo>
                    <a:pt x="5122230" y="2755900"/>
                  </a:lnTo>
                  <a:lnTo>
                    <a:pt x="5207338" y="2755900"/>
                  </a:lnTo>
                  <a:lnTo>
                    <a:pt x="5209446" y="2743200"/>
                  </a:lnTo>
                  <a:close/>
                </a:path>
                <a:path w="20104100" h="4546600">
                  <a:moveTo>
                    <a:pt x="5210816" y="2730500"/>
                  </a:moveTo>
                  <a:lnTo>
                    <a:pt x="5071312" y="2730500"/>
                  </a:lnTo>
                  <a:lnTo>
                    <a:pt x="5085016" y="2743200"/>
                  </a:lnTo>
                  <a:lnTo>
                    <a:pt x="5211196" y="2743200"/>
                  </a:lnTo>
                  <a:lnTo>
                    <a:pt x="5210816" y="2730500"/>
                  </a:lnTo>
                  <a:close/>
                </a:path>
                <a:path w="20104100" h="4546600">
                  <a:moveTo>
                    <a:pt x="1679652" y="381000"/>
                  </a:moveTo>
                  <a:lnTo>
                    <a:pt x="296653" y="381000"/>
                  </a:lnTo>
                  <a:lnTo>
                    <a:pt x="341203" y="393700"/>
                  </a:lnTo>
                  <a:lnTo>
                    <a:pt x="475377" y="393700"/>
                  </a:lnTo>
                  <a:lnTo>
                    <a:pt x="520229" y="406400"/>
                  </a:lnTo>
                  <a:lnTo>
                    <a:pt x="565122" y="406400"/>
                  </a:lnTo>
                  <a:lnTo>
                    <a:pt x="610042" y="419100"/>
                  </a:lnTo>
                  <a:lnTo>
                    <a:pt x="654973" y="419100"/>
                  </a:lnTo>
                  <a:lnTo>
                    <a:pt x="1101888" y="546100"/>
                  </a:lnTo>
                  <a:lnTo>
                    <a:pt x="1146030" y="571500"/>
                  </a:lnTo>
                  <a:lnTo>
                    <a:pt x="1233833" y="596900"/>
                  </a:lnTo>
                  <a:lnTo>
                    <a:pt x="1277465" y="622300"/>
                  </a:lnTo>
                  <a:lnTo>
                    <a:pt x="1320899" y="635000"/>
                  </a:lnTo>
                  <a:lnTo>
                    <a:pt x="1364121" y="660400"/>
                  </a:lnTo>
                  <a:lnTo>
                    <a:pt x="1407116" y="673100"/>
                  </a:lnTo>
                  <a:lnTo>
                    <a:pt x="1492373" y="723900"/>
                  </a:lnTo>
                  <a:lnTo>
                    <a:pt x="1534606" y="736600"/>
                  </a:lnTo>
                  <a:lnTo>
                    <a:pt x="1618211" y="787400"/>
                  </a:lnTo>
                  <a:lnTo>
                    <a:pt x="1659555" y="800100"/>
                  </a:lnTo>
                  <a:lnTo>
                    <a:pt x="1741255" y="850900"/>
                  </a:lnTo>
                  <a:lnTo>
                    <a:pt x="1781584" y="863600"/>
                  </a:lnTo>
                  <a:lnTo>
                    <a:pt x="1900314" y="939800"/>
                  </a:lnTo>
                  <a:lnTo>
                    <a:pt x="1939092" y="952500"/>
                  </a:lnTo>
                  <a:lnTo>
                    <a:pt x="2015366" y="1003300"/>
                  </a:lnTo>
                  <a:lnTo>
                    <a:pt x="2027127" y="1003300"/>
                  </a:lnTo>
                  <a:lnTo>
                    <a:pt x="2039551" y="1016000"/>
                  </a:lnTo>
                  <a:lnTo>
                    <a:pt x="2052629" y="1016000"/>
                  </a:lnTo>
                  <a:lnTo>
                    <a:pt x="2080700" y="1041400"/>
                  </a:lnTo>
                  <a:lnTo>
                    <a:pt x="2111252" y="1054100"/>
                  </a:lnTo>
                  <a:lnTo>
                    <a:pt x="2144197" y="1079500"/>
                  </a:lnTo>
                  <a:lnTo>
                    <a:pt x="2179447" y="1092200"/>
                  </a:lnTo>
                  <a:lnTo>
                    <a:pt x="2236452" y="1130300"/>
                  </a:lnTo>
                  <a:lnTo>
                    <a:pt x="2319707" y="1181100"/>
                  </a:lnTo>
                  <a:lnTo>
                    <a:pt x="2722098" y="1422400"/>
                  </a:lnTo>
                  <a:lnTo>
                    <a:pt x="2836525" y="1498600"/>
                  </a:lnTo>
                  <a:lnTo>
                    <a:pt x="2925092" y="1549400"/>
                  </a:lnTo>
                  <a:lnTo>
                    <a:pt x="3015683" y="1600200"/>
                  </a:lnTo>
                  <a:lnTo>
                    <a:pt x="3201752" y="1714500"/>
                  </a:lnTo>
                  <a:lnTo>
                    <a:pt x="3585142" y="1943100"/>
                  </a:lnTo>
                  <a:lnTo>
                    <a:pt x="3617317" y="1955800"/>
                  </a:lnTo>
                  <a:lnTo>
                    <a:pt x="3649474" y="1981200"/>
                  </a:lnTo>
                  <a:lnTo>
                    <a:pt x="3681604" y="1993900"/>
                  </a:lnTo>
                  <a:lnTo>
                    <a:pt x="3713696" y="2019300"/>
                  </a:lnTo>
                  <a:lnTo>
                    <a:pt x="3745738" y="2032000"/>
                  </a:lnTo>
                  <a:lnTo>
                    <a:pt x="3777719" y="2057400"/>
                  </a:lnTo>
                  <a:lnTo>
                    <a:pt x="3809629" y="2070100"/>
                  </a:lnTo>
                  <a:lnTo>
                    <a:pt x="3841457" y="2095500"/>
                  </a:lnTo>
                  <a:lnTo>
                    <a:pt x="3904820" y="2120900"/>
                  </a:lnTo>
                  <a:lnTo>
                    <a:pt x="3936335" y="2146300"/>
                  </a:lnTo>
                  <a:lnTo>
                    <a:pt x="3967722" y="2159000"/>
                  </a:lnTo>
                  <a:lnTo>
                    <a:pt x="3998973" y="2184400"/>
                  </a:lnTo>
                  <a:lnTo>
                    <a:pt x="4030075" y="2197100"/>
                  </a:lnTo>
                  <a:lnTo>
                    <a:pt x="4061017" y="2222500"/>
                  </a:lnTo>
                  <a:lnTo>
                    <a:pt x="4122381" y="2247900"/>
                  </a:lnTo>
                  <a:lnTo>
                    <a:pt x="4152780" y="2273300"/>
                  </a:lnTo>
                  <a:lnTo>
                    <a:pt x="4212956" y="2298700"/>
                  </a:lnTo>
                  <a:lnTo>
                    <a:pt x="4242713" y="2324100"/>
                  </a:lnTo>
                  <a:lnTo>
                    <a:pt x="4330520" y="2362200"/>
                  </a:lnTo>
                  <a:lnTo>
                    <a:pt x="4359265" y="2387600"/>
                  </a:lnTo>
                  <a:lnTo>
                    <a:pt x="4443777" y="2425700"/>
                  </a:lnTo>
                  <a:lnTo>
                    <a:pt x="4471336" y="2451100"/>
                  </a:lnTo>
                  <a:lnTo>
                    <a:pt x="4525471" y="2476500"/>
                  </a:lnTo>
                  <a:lnTo>
                    <a:pt x="4604051" y="2514600"/>
                  </a:lnTo>
                  <a:lnTo>
                    <a:pt x="4654561" y="2540000"/>
                  </a:lnTo>
                  <a:lnTo>
                    <a:pt x="4703468" y="2565400"/>
                  </a:lnTo>
                  <a:lnTo>
                    <a:pt x="4750684" y="2590800"/>
                  </a:lnTo>
                  <a:lnTo>
                    <a:pt x="4796120" y="2616200"/>
                  </a:lnTo>
                  <a:lnTo>
                    <a:pt x="4818143" y="2628900"/>
                  </a:lnTo>
                  <a:lnTo>
                    <a:pt x="4839689" y="2628900"/>
                  </a:lnTo>
                  <a:lnTo>
                    <a:pt x="4860746" y="2641600"/>
                  </a:lnTo>
                  <a:lnTo>
                    <a:pt x="4881303" y="2654300"/>
                  </a:lnTo>
                  <a:lnTo>
                    <a:pt x="4901350" y="2667000"/>
                  </a:lnTo>
                  <a:lnTo>
                    <a:pt x="4920874" y="2667000"/>
                  </a:lnTo>
                  <a:lnTo>
                    <a:pt x="4939867" y="2679700"/>
                  </a:lnTo>
                  <a:lnTo>
                    <a:pt x="4958315" y="2692400"/>
                  </a:lnTo>
                  <a:lnTo>
                    <a:pt x="4976209" y="2692400"/>
                  </a:lnTo>
                  <a:lnTo>
                    <a:pt x="4993538" y="2705100"/>
                  </a:lnTo>
                  <a:lnTo>
                    <a:pt x="5010289" y="2717800"/>
                  </a:lnTo>
                  <a:lnTo>
                    <a:pt x="5026454" y="2717800"/>
                  </a:lnTo>
                  <a:lnTo>
                    <a:pt x="5042020" y="2730500"/>
                  </a:lnTo>
                  <a:lnTo>
                    <a:pt x="5209585" y="2730500"/>
                  </a:lnTo>
                  <a:lnTo>
                    <a:pt x="5207492" y="2717800"/>
                  </a:lnTo>
                  <a:lnTo>
                    <a:pt x="5204526" y="2705100"/>
                  </a:lnTo>
                  <a:lnTo>
                    <a:pt x="5200677" y="2705100"/>
                  </a:lnTo>
                  <a:lnTo>
                    <a:pt x="5195932" y="2692400"/>
                  </a:lnTo>
                  <a:lnTo>
                    <a:pt x="5190281" y="2679700"/>
                  </a:lnTo>
                  <a:lnTo>
                    <a:pt x="5183713" y="2679700"/>
                  </a:lnTo>
                  <a:lnTo>
                    <a:pt x="5176218" y="2667000"/>
                  </a:lnTo>
                  <a:lnTo>
                    <a:pt x="5148054" y="2628900"/>
                  </a:lnTo>
                  <a:lnTo>
                    <a:pt x="5111143" y="2590800"/>
                  </a:lnTo>
                  <a:lnTo>
                    <a:pt x="5096845" y="2578100"/>
                  </a:lnTo>
                  <a:lnTo>
                    <a:pt x="5081530" y="2552700"/>
                  </a:lnTo>
                  <a:lnTo>
                    <a:pt x="5065189" y="2540000"/>
                  </a:lnTo>
                  <a:lnTo>
                    <a:pt x="5047811" y="2527300"/>
                  </a:lnTo>
                  <a:lnTo>
                    <a:pt x="5029383" y="2501900"/>
                  </a:lnTo>
                  <a:lnTo>
                    <a:pt x="5009896" y="2489200"/>
                  </a:lnTo>
                  <a:lnTo>
                    <a:pt x="4989339" y="2463800"/>
                  </a:lnTo>
                  <a:lnTo>
                    <a:pt x="4967699" y="2438400"/>
                  </a:lnTo>
                  <a:lnTo>
                    <a:pt x="4944967" y="2425700"/>
                  </a:lnTo>
                  <a:lnTo>
                    <a:pt x="4921132" y="2400300"/>
                  </a:lnTo>
                  <a:lnTo>
                    <a:pt x="4896182" y="2374900"/>
                  </a:lnTo>
                  <a:lnTo>
                    <a:pt x="4842894" y="2324100"/>
                  </a:lnTo>
                  <a:lnTo>
                    <a:pt x="4785016" y="2273300"/>
                  </a:lnTo>
                  <a:lnTo>
                    <a:pt x="4754328" y="2247900"/>
                  </a:lnTo>
                  <a:lnTo>
                    <a:pt x="4722460" y="2222500"/>
                  </a:lnTo>
                  <a:lnTo>
                    <a:pt x="4689401" y="2197100"/>
                  </a:lnTo>
                  <a:lnTo>
                    <a:pt x="4655139" y="2171700"/>
                  </a:lnTo>
                  <a:lnTo>
                    <a:pt x="4619663" y="2133600"/>
                  </a:lnTo>
                  <a:lnTo>
                    <a:pt x="4582964" y="2108200"/>
                  </a:lnTo>
                  <a:lnTo>
                    <a:pt x="4545029" y="2070100"/>
                  </a:lnTo>
                  <a:lnTo>
                    <a:pt x="4505847" y="2044700"/>
                  </a:lnTo>
                  <a:lnTo>
                    <a:pt x="4465408" y="2006600"/>
                  </a:lnTo>
                  <a:lnTo>
                    <a:pt x="4423701" y="1968500"/>
                  </a:lnTo>
                  <a:lnTo>
                    <a:pt x="3900988" y="1663700"/>
                  </a:lnTo>
                  <a:lnTo>
                    <a:pt x="3857623" y="1625600"/>
                  </a:lnTo>
                  <a:lnTo>
                    <a:pt x="3424503" y="1371600"/>
                  </a:lnTo>
                  <a:lnTo>
                    <a:pt x="3337858" y="1308100"/>
                  </a:lnTo>
                  <a:lnTo>
                    <a:pt x="2772343" y="977900"/>
                  </a:lnTo>
                  <a:lnTo>
                    <a:pt x="2728577" y="939800"/>
                  </a:lnTo>
                  <a:lnTo>
                    <a:pt x="2464814" y="787400"/>
                  </a:lnTo>
                  <a:lnTo>
                    <a:pt x="2420635" y="774700"/>
                  </a:lnTo>
                  <a:lnTo>
                    <a:pt x="1974581" y="520700"/>
                  </a:lnTo>
                  <a:lnTo>
                    <a:pt x="1929492" y="508000"/>
                  </a:lnTo>
                  <a:lnTo>
                    <a:pt x="1748121" y="406400"/>
                  </a:lnTo>
                  <a:lnTo>
                    <a:pt x="1702512" y="393700"/>
                  </a:lnTo>
                  <a:lnTo>
                    <a:pt x="1679652" y="381000"/>
                  </a:lnTo>
                  <a:close/>
                </a:path>
                <a:path w="20104100" h="4546600">
                  <a:moveTo>
                    <a:pt x="780649" y="25400"/>
                  </a:moveTo>
                  <a:lnTo>
                    <a:pt x="0" y="25400"/>
                  </a:lnTo>
                  <a:lnTo>
                    <a:pt x="0" y="419100"/>
                  </a:lnTo>
                  <a:lnTo>
                    <a:pt x="32168" y="406400"/>
                  </a:lnTo>
                  <a:lnTo>
                    <a:pt x="75843" y="406400"/>
                  </a:lnTo>
                  <a:lnTo>
                    <a:pt x="119699" y="393700"/>
                  </a:lnTo>
                  <a:lnTo>
                    <a:pt x="207899" y="393700"/>
                  </a:lnTo>
                  <a:lnTo>
                    <a:pt x="252213" y="381000"/>
                  </a:lnTo>
                  <a:lnTo>
                    <a:pt x="1679652" y="381000"/>
                  </a:lnTo>
                  <a:lnTo>
                    <a:pt x="1565004" y="317500"/>
                  </a:lnTo>
                  <a:lnTo>
                    <a:pt x="1518932" y="304800"/>
                  </a:lnTo>
                  <a:lnTo>
                    <a:pt x="1426418" y="254000"/>
                  </a:lnTo>
                  <a:lnTo>
                    <a:pt x="1379971" y="241300"/>
                  </a:lnTo>
                  <a:lnTo>
                    <a:pt x="1333393" y="215900"/>
                  </a:lnTo>
                  <a:lnTo>
                    <a:pt x="1286683" y="203200"/>
                  </a:lnTo>
                  <a:lnTo>
                    <a:pt x="1239837" y="177800"/>
                  </a:lnTo>
                  <a:lnTo>
                    <a:pt x="1192853" y="165100"/>
                  </a:lnTo>
                  <a:lnTo>
                    <a:pt x="1122047" y="127000"/>
                  </a:lnTo>
                  <a:lnTo>
                    <a:pt x="1096974" y="114300"/>
                  </a:lnTo>
                  <a:lnTo>
                    <a:pt x="1070560" y="101600"/>
                  </a:lnTo>
                  <a:lnTo>
                    <a:pt x="1042854" y="88900"/>
                  </a:lnTo>
                  <a:lnTo>
                    <a:pt x="1013905" y="88900"/>
                  </a:lnTo>
                  <a:lnTo>
                    <a:pt x="983764" y="76200"/>
                  </a:lnTo>
                  <a:lnTo>
                    <a:pt x="952479" y="63500"/>
                  </a:lnTo>
                  <a:lnTo>
                    <a:pt x="920102" y="50800"/>
                  </a:lnTo>
                  <a:lnTo>
                    <a:pt x="886680" y="50800"/>
                  </a:lnTo>
                  <a:lnTo>
                    <a:pt x="852264" y="38100"/>
                  </a:lnTo>
                  <a:lnTo>
                    <a:pt x="816904" y="38100"/>
                  </a:lnTo>
                  <a:lnTo>
                    <a:pt x="780649" y="25400"/>
                  </a:lnTo>
                  <a:close/>
                </a:path>
                <a:path w="20104100" h="4546600">
                  <a:moveTo>
                    <a:pt x="667013" y="12700"/>
                  </a:moveTo>
                  <a:lnTo>
                    <a:pt x="119399" y="12700"/>
                  </a:lnTo>
                  <a:lnTo>
                    <a:pt x="75529" y="25400"/>
                  </a:lnTo>
                  <a:lnTo>
                    <a:pt x="705654" y="25400"/>
                  </a:lnTo>
                  <a:lnTo>
                    <a:pt x="667013" y="12700"/>
                  </a:lnTo>
                  <a:close/>
                </a:path>
                <a:path w="20104100" h="4546600">
                  <a:moveTo>
                    <a:pt x="505982" y="0"/>
                  </a:moveTo>
                  <a:lnTo>
                    <a:pt x="293872" y="0"/>
                  </a:lnTo>
                  <a:lnTo>
                    <a:pt x="250503" y="12700"/>
                  </a:lnTo>
                  <a:lnTo>
                    <a:pt x="547110" y="12700"/>
                  </a:lnTo>
                  <a:lnTo>
                    <a:pt x="505982" y="0"/>
                  </a:lnTo>
                  <a:close/>
                </a:path>
                <a:path w="20104100" h="4546600">
                  <a:moveTo>
                    <a:pt x="20104100" y="4361324"/>
                  </a:moveTo>
                  <a:lnTo>
                    <a:pt x="19976478" y="4449971"/>
                  </a:lnTo>
                  <a:lnTo>
                    <a:pt x="19834114" y="4546600"/>
                  </a:lnTo>
                  <a:lnTo>
                    <a:pt x="20104100" y="4546600"/>
                  </a:lnTo>
                  <a:lnTo>
                    <a:pt x="20104100" y="4361324"/>
                  </a:lnTo>
                  <a:close/>
                </a:path>
                <a:path w="20104100" h="4546600">
                  <a:moveTo>
                    <a:pt x="17693632" y="1955800"/>
                  </a:moveTo>
                  <a:lnTo>
                    <a:pt x="17086934" y="1955800"/>
                  </a:lnTo>
                  <a:lnTo>
                    <a:pt x="17023813" y="1968500"/>
                  </a:lnTo>
                  <a:lnTo>
                    <a:pt x="16839375" y="1968500"/>
                  </a:lnTo>
                  <a:lnTo>
                    <a:pt x="16779508" y="1981200"/>
                  </a:lnTo>
                  <a:lnTo>
                    <a:pt x="16720434" y="1981200"/>
                  </a:lnTo>
                  <a:lnTo>
                    <a:pt x="16662142" y="1993900"/>
                  </a:lnTo>
                  <a:lnTo>
                    <a:pt x="16547875" y="1993900"/>
                  </a:lnTo>
                  <a:lnTo>
                    <a:pt x="16491882" y="2006600"/>
                  </a:lnTo>
                  <a:lnTo>
                    <a:pt x="16436638" y="2006600"/>
                  </a:lnTo>
                  <a:lnTo>
                    <a:pt x="16328361" y="2032000"/>
                  </a:lnTo>
                  <a:lnTo>
                    <a:pt x="16275312" y="2032000"/>
                  </a:lnTo>
                  <a:lnTo>
                    <a:pt x="16222977" y="2044700"/>
                  </a:lnTo>
                  <a:lnTo>
                    <a:pt x="16171348" y="2044700"/>
                  </a:lnTo>
                  <a:lnTo>
                    <a:pt x="16070173" y="2070100"/>
                  </a:lnTo>
                  <a:lnTo>
                    <a:pt x="16020610" y="2070100"/>
                  </a:lnTo>
                  <a:lnTo>
                    <a:pt x="15828983" y="2120900"/>
                  </a:lnTo>
                  <a:lnTo>
                    <a:pt x="15782691" y="2120900"/>
                  </a:lnTo>
                  <a:lnTo>
                    <a:pt x="15603715" y="2171700"/>
                  </a:lnTo>
                  <a:lnTo>
                    <a:pt x="15434241" y="2222500"/>
                  </a:lnTo>
                  <a:lnTo>
                    <a:pt x="15273715" y="2273300"/>
                  </a:lnTo>
                  <a:lnTo>
                    <a:pt x="15121586" y="2324100"/>
                  </a:lnTo>
                  <a:lnTo>
                    <a:pt x="15084802" y="2349500"/>
                  </a:lnTo>
                  <a:lnTo>
                    <a:pt x="14942395" y="2400300"/>
                  </a:lnTo>
                  <a:lnTo>
                    <a:pt x="14907933" y="2425700"/>
                  </a:lnTo>
                  <a:lnTo>
                    <a:pt x="14840316" y="2451100"/>
                  </a:lnTo>
                  <a:lnTo>
                    <a:pt x="14807144" y="2476500"/>
                  </a:lnTo>
                  <a:lnTo>
                    <a:pt x="14742031" y="2501900"/>
                  </a:lnTo>
                  <a:lnTo>
                    <a:pt x="14710071" y="2527300"/>
                  </a:lnTo>
                  <a:lnTo>
                    <a:pt x="14647305" y="2552700"/>
                  </a:lnTo>
                  <a:lnTo>
                    <a:pt x="14616481" y="2578100"/>
                  </a:lnTo>
                  <a:lnTo>
                    <a:pt x="14555908" y="2603500"/>
                  </a:lnTo>
                  <a:lnTo>
                    <a:pt x="14526141" y="2628900"/>
                  </a:lnTo>
                  <a:lnTo>
                    <a:pt x="14496710" y="2641600"/>
                  </a:lnTo>
                  <a:lnTo>
                    <a:pt x="14467605" y="2667000"/>
                  </a:lnTo>
                  <a:lnTo>
                    <a:pt x="14410341" y="2692400"/>
                  </a:lnTo>
                  <a:lnTo>
                    <a:pt x="14382165" y="2717800"/>
                  </a:lnTo>
                  <a:lnTo>
                    <a:pt x="14354280" y="2730500"/>
                  </a:lnTo>
                  <a:lnTo>
                    <a:pt x="14326680" y="2755900"/>
                  </a:lnTo>
                  <a:lnTo>
                    <a:pt x="14299354" y="2768600"/>
                  </a:lnTo>
                  <a:lnTo>
                    <a:pt x="14272294" y="2794000"/>
                  </a:lnTo>
                  <a:lnTo>
                    <a:pt x="14245493" y="2806700"/>
                  </a:lnTo>
                  <a:lnTo>
                    <a:pt x="14218940" y="2832100"/>
                  </a:lnTo>
                  <a:lnTo>
                    <a:pt x="14192628" y="2844800"/>
                  </a:lnTo>
                  <a:lnTo>
                    <a:pt x="14166548" y="2870200"/>
                  </a:lnTo>
                  <a:lnTo>
                    <a:pt x="14140691" y="2882900"/>
                  </a:lnTo>
                  <a:lnTo>
                    <a:pt x="14115048" y="2908300"/>
                  </a:lnTo>
                  <a:lnTo>
                    <a:pt x="14089612" y="2921000"/>
                  </a:lnTo>
                  <a:lnTo>
                    <a:pt x="14039323" y="2971800"/>
                  </a:lnTo>
                  <a:lnTo>
                    <a:pt x="14014453" y="2984500"/>
                  </a:lnTo>
                  <a:lnTo>
                    <a:pt x="13989754" y="3009900"/>
                  </a:lnTo>
                  <a:lnTo>
                    <a:pt x="13965219" y="3022600"/>
                  </a:lnTo>
                  <a:lnTo>
                    <a:pt x="13940838" y="3048000"/>
                  </a:lnTo>
                  <a:lnTo>
                    <a:pt x="13916602" y="3060700"/>
                  </a:lnTo>
                  <a:lnTo>
                    <a:pt x="13868534" y="3111500"/>
                  </a:lnTo>
                  <a:lnTo>
                    <a:pt x="13844684" y="3124200"/>
                  </a:lnTo>
                  <a:lnTo>
                    <a:pt x="13820945" y="3149600"/>
                  </a:lnTo>
                  <a:lnTo>
                    <a:pt x="13797308" y="3162300"/>
                  </a:lnTo>
                  <a:lnTo>
                    <a:pt x="13773766" y="3187700"/>
                  </a:lnTo>
                  <a:lnTo>
                    <a:pt x="13750309" y="3200400"/>
                  </a:lnTo>
                  <a:lnTo>
                    <a:pt x="13703617" y="3251200"/>
                  </a:lnTo>
                  <a:lnTo>
                    <a:pt x="13680365" y="3263900"/>
                  </a:lnTo>
                  <a:lnTo>
                    <a:pt x="13634004" y="3302000"/>
                  </a:lnTo>
                  <a:lnTo>
                    <a:pt x="13541617" y="3390900"/>
                  </a:lnTo>
                  <a:lnTo>
                    <a:pt x="13518540" y="3403600"/>
                  </a:lnTo>
                  <a:lnTo>
                    <a:pt x="13495454" y="3429000"/>
                  </a:lnTo>
                  <a:lnTo>
                    <a:pt x="13472349" y="3441700"/>
                  </a:lnTo>
                  <a:lnTo>
                    <a:pt x="13426052" y="3492500"/>
                  </a:lnTo>
                  <a:lnTo>
                    <a:pt x="13402841" y="3505200"/>
                  </a:lnTo>
                  <a:lnTo>
                    <a:pt x="13379578" y="3530600"/>
                  </a:lnTo>
                  <a:lnTo>
                    <a:pt x="13356255" y="3543300"/>
                  </a:lnTo>
                  <a:lnTo>
                    <a:pt x="13332861" y="3568700"/>
                  </a:lnTo>
                  <a:lnTo>
                    <a:pt x="13309389" y="3581400"/>
                  </a:lnTo>
                  <a:lnTo>
                    <a:pt x="13285830" y="3606800"/>
                  </a:lnTo>
                  <a:lnTo>
                    <a:pt x="13262176" y="3619500"/>
                  </a:lnTo>
                  <a:lnTo>
                    <a:pt x="13238417" y="3644900"/>
                  </a:lnTo>
                  <a:lnTo>
                    <a:pt x="13214545" y="3657600"/>
                  </a:lnTo>
                  <a:lnTo>
                    <a:pt x="13190552" y="3683000"/>
                  </a:lnTo>
                  <a:lnTo>
                    <a:pt x="13166430" y="3695700"/>
                  </a:lnTo>
                  <a:lnTo>
                    <a:pt x="13142168" y="3721100"/>
                  </a:lnTo>
                  <a:lnTo>
                    <a:pt x="13117759" y="3733800"/>
                  </a:lnTo>
                  <a:lnTo>
                    <a:pt x="13093194" y="3759200"/>
                  </a:lnTo>
                  <a:lnTo>
                    <a:pt x="13068465" y="3771900"/>
                  </a:lnTo>
                  <a:lnTo>
                    <a:pt x="13043562" y="3797300"/>
                  </a:lnTo>
                  <a:lnTo>
                    <a:pt x="13018478" y="3810000"/>
                  </a:lnTo>
                  <a:lnTo>
                    <a:pt x="12993204" y="3835400"/>
                  </a:lnTo>
                  <a:lnTo>
                    <a:pt x="12967730" y="3848100"/>
                  </a:lnTo>
                  <a:lnTo>
                    <a:pt x="12942049" y="3873500"/>
                  </a:lnTo>
                  <a:lnTo>
                    <a:pt x="12890029" y="3898900"/>
                  </a:lnTo>
                  <a:lnTo>
                    <a:pt x="12863674" y="3924300"/>
                  </a:lnTo>
                  <a:lnTo>
                    <a:pt x="12810228" y="3949700"/>
                  </a:lnTo>
                  <a:lnTo>
                    <a:pt x="12783120" y="3975100"/>
                  </a:lnTo>
                  <a:lnTo>
                    <a:pt x="12755744" y="3987800"/>
                  </a:lnTo>
                  <a:lnTo>
                    <a:pt x="12728092" y="4013200"/>
                  </a:lnTo>
                  <a:lnTo>
                    <a:pt x="12643390" y="4051300"/>
                  </a:lnTo>
                  <a:lnTo>
                    <a:pt x="12614546" y="4076700"/>
                  </a:lnTo>
                  <a:lnTo>
                    <a:pt x="12526061" y="4114800"/>
                  </a:lnTo>
                  <a:lnTo>
                    <a:pt x="12495886" y="4140200"/>
                  </a:lnTo>
                  <a:lnTo>
                    <a:pt x="12434466" y="4165600"/>
                  </a:lnTo>
                  <a:lnTo>
                    <a:pt x="12307101" y="4216400"/>
                  </a:lnTo>
                  <a:lnTo>
                    <a:pt x="12274267" y="4241800"/>
                  </a:lnTo>
                  <a:lnTo>
                    <a:pt x="12138700" y="4292600"/>
                  </a:lnTo>
                  <a:lnTo>
                    <a:pt x="11995951" y="4343400"/>
                  </a:lnTo>
                  <a:lnTo>
                    <a:pt x="11959077" y="4343400"/>
                  </a:lnTo>
                  <a:lnTo>
                    <a:pt x="11921711" y="4356100"/>
                  </a:lnTo>
                  <a:lnTo>
                    <a:pt x="11767155" y="4406900"/>
                  </a:lnTo>
                  <a:lnTo>
                    <a:pt x="11727200" y="4406900"/>
                  </a:lnTo>
                  <a:lnTo>
                    <a:pt x="11604039" y="4445000"/>
                  </a:lnTo>
                  <a:lnTo>
                    <a:pt x="11561857" y="4445000"/>
                  </a:lnTo>
                  <a:lnTo>
                    <a:pt x="11519098" y="4457700"/>
                  </a:lnTo>
                  <a:lnTo>
                    <a:pt x="11468375" y="4470400"/>
                  </a:lnTo>
                  <a:lnTo>
                    <a:pt x="11417683" y="4470400"/>
                  </a:lnTo>
                  <a:lnTo>
                    <a:pt x="11265791" y="4508500"/>
                  </a:lnTo>
                  <a:lnTo>
                    <a:pt x="11215219" y="4508500"/>
                  </a:lnTo>
                  <a:lnTo>
                    <a:pt x="11164676" y="4521200"/>
                  </a:lnTo>
                  <a:lnTo>
                    <a:pt x="11114162" y="4521200"/>
                  </a:lnTo>
                  <a:lnTo>
                    <a:pt x="11013214" y="4546600"/>
                  </a:lnTo>
                  <a:lnTo>
                    <a:pt x="12527406" y="4546600"/>
                  </a:lnTo>
                  <a:lnTo>
                    <a:pt x="12561856" y="4533900"/>
                  </a:lnTo>
                  <a:lnTo>
                    <a:pt x="12599900" y="4508500"/>
                  </a:lnTo>
                  <a:lnTo>
                    <a:pt x="12637842" y="4495800"/>
                  </a:lnTo>
                  <a:lnTo>
                    <a:pt x="12788754" y="4394200"/>
                  </a:lnTo>
                  <a:lnTo>
                    <a:pt x="12826307" y="4381500"/>
                  </a:lnTo>
                  <a:lnTo>
                    <a:pt x="13349911" y="4025900"/>
                  </a:lnTo>
                  <a:lnTo>
                    <a:pt x="13387473" y="3987800"/>
                  </a:lnTo>
                  <a:lnTo>
                    <a:pt x="13538431" y="3886200"/>
                  </a:lnTo>
                  <a:lnTo>
                    <a:pt x="13576389" y="3848100"/>
                  </a:lnTo>
                  <a:lnTo>
                    <a:pt x="13690907" y="3771900"/>
                  </a:lnTo>
                  <a:lnTo>
                    <a:pt x="13729322" y="3733800"/>
                  </a:lnTo>
                  <a:lnTo>
                    <a:pt x="13845401" y="3657600"/>
                  </a:lnTo>
                  <a:lnTo>
                    <a:pt x="13923562" y="3594100"/>
                  </a:lnTo>
                  <a:lnTo>
                    <a:pt x="14082026" y="3467100"/>
                  </a:lnTo>
                  <a:lnTo>
                    <a:pt x="14162455" y="3416300"/>
                  </a:lnTo>
                  <a:lnTo>
                    <a:pt x="14202996" y="3378200"/>
                  </a:lnTo>
                  <a:lnTo>
                    <a:pt x="14243765" y="3352800"/>
                  </a:lnTo>
                  <a:lnTo>
                    <a:pt x="14284770" y="3314700"/>
                  </a:lnTo>
                  <a:lnTo>
                    <a:pt x="14326019" y="3289300"/>
                  </a:lnTo>
                  <a:lnTo>
                    <a:pt x="14367520" y="3251200"/>
                  </a:lnTo>
                  <a:lnTo>
                    <a:pt x="14409281" y="3225800"/>
                  </a:lnTo>
                  <a:lnTo>
                    <a:pt x="14451309" y="3187700"/>
                  </a:lnTo>
                  <a:lnTo>
                    <a:pt x="14493612" y="3162300"/>
                  </a:lnTo>
                  <a:lnTo>
                    <a:pt x="14536198" y="3124200"/>
                  </a:lnTo>
                  <a:lnTo>
                    <a:pt x="14579076" y="3098800"/>
                  </a:lnTo>
                  <a:lnTo>
                    <a:pt x="14622252" y="3060700"/>
                  </a:lnTo>
                  <a:lnTo>
                    <a:pt x="14665735" y="3035300"/>
                  </a:lnTo>
                  <a:lnTo>
                    <a:pt x="14697908" y="3009900"/>
                  </a:lnTo>
                  <a:lnTo>
                    <a:pt x="14731048" y="2984500"/>
                  </a:lnTo>
                  <a:lnTo>
                    <a:pt x="14765123" y="2959100"/>
                  </a:lnTo>
                  <a:lnTo>
                    <a:pt x="14800102" y="2933700"/>
                  </a:lnTo>
                  <a:lnTo>
                    <a:pt x="14835955" y="2921000"/>
                  </a:lnTo>
                  <a:lnTo>
                    <a:pt x="14872650" y="2895600"/>
                  </a:lnTo>
                  <a:lnTo>
                    <a:pt x="14910158" y="2870200"/>
                  </a:lnTo>
                  <a:lnTo>
                    <a:pt x="14948446" y="2857500"/>
                  </a:lnTo>
                  <a:lnTo>
                    <a:pt x="14987484" y="2832100"/>
                  </a:lnTo>
                  <a:lnTo>
                    <a:pt x="15027242" y="2819400"/>
                  </a:lnTo>
                  <a:lnTo>
                    <a:pt x="15067687" y="2794000"/>
                  </a:lnTo>
                  <a:lnTo>
                    <a:pt x="15108791" y="2781300"/>
                  </a:lnTo>
                  <a:lnTo>
                    <a:pt x="15150520" y="2755900"/>
                  </a:lnTo>
                  <a:lnTo>
                    <a:pt x="15323086" y="2705100"/>
                  </a:lnTo>
                  <a:lnTo>
                    <a:pt x="15367484" y="2679700"/>
                  </a:lnTo>
                  <a:lnTo>
                    <a:pt x="15595478" y="2616200"/>
                  </a:lnTo>
                  <a:lnTo>
                    <a:pt x="15642060" y="2616200"/>
                  </a:lnTo>
                  <a:lnTo>
                    <a:pt x="15830640" y="2565400"/>
                  </a:lnTo>
                  <a:lnTo>
                    <a:pt x="15878193" y="2565400"/>
                  </a:lnTo>
                  <a:lnTo>
                    <a:pt x="15973572" y="2540000"/>
                  </a:lnTo>
                  <a:lnTo>
                    <a:pt x="16021336" y="2540000"/>
                  </a:lnTo>
                  <a:lnTo>
                    <a:pt x="16116861" y="2514600"/>
                  </a:lnTo>
                  <a:lnTo>
                    <a:pt x="16164559" y="2514600"/>
                  </a:lnTo>
                  <a:lnTo>
                    <a:pt x="16212173" y="2501900"/>
                  </a:lnTo>
                  <a:lnTo>
                    <a:pt x="16259672" y="2501900"/>
                  </a:lnTo>
                  <a:lnTo>
                    <a:pt x="16307026" y="2489200"/>
                  </a:lnTo>
                  <a:lnTo>
                    <a:pt x="16354203" y="2489200"/>
                  </a:lnTo>
                  <a:lnTo>
                    <a:pt x="16401173" y="2476500"/>
                  </a:lnTo>
                  <a:lnTo>
                    <a:pt x="16447905" y="2476500"/>
                  </a:lnTo>
                  <a:lnTo>
                    <a:pt x="16494367" y="2463800"/>
                  </a:lnTo>
                  <a:lnTo>
                    <a:pt x="16540529" y="2463800"/>
                  </a:lnTo>
                  <a:lnTo>
                    <a:pt x="16586360" y="2451100"/>
                  </a:lnTo>
                  <a:lnTo>
                    <a:pt x="16676906" y="2451100"/>
                  </a:lnTo>
                  <a:lnTo>
                    <a:pt x="16721559" y="2438400"/>
                  </a:lnTo>
                  <a:lnTo>
                    <a:pt x="16895317" y="2425700"/>
                  </a:lnTo>
                  <a:lnTo>
                    <a:pt x="16937388" y="2413000"/>
                  </a:lnTo>
                  <a:lnTo>
                    <a:pt x="17019673" y="2413000"/>
                  </a:lnTo>
                  <a:lnTo>
                    <a:pt x="17059825" y="2400300"/>
                  </a:lnTo>
                  <a:lnTo>
                    <a:pt x="17099275" y="2400300"/>
                  </a:lnTo>
                  <a:lnTo>
                    <a:pt x="17137993" y="2387600"/>
                  </a:lnTo>
                  <a:lnTo>
                    <a:pt x="17213107" y="2387600"/>
                  </a:lnTo>
                  <a:lnTo>
                    <a:pt x="17249442" y="2374900"/>
                  </a:lnTo>
                  <a:lnTo>
                    <a:pt x="17284921" y="2374900"/>
                  </a:lnTo>
                  <a:lnTo>
                    <a:pt x="17319513" y="2362200"/>
                  </a:lnTo>
                  <a:lnTo>
                    <a:pt x="17385913" y="2362200"/>
                  </a:lnTo>
                  <a:lnTo>
                    <a:pt x="17417659" y="2349500"/>
                  </a:lnTo>
                  <a:lnTo>
                    <a:pt x="17448394" y="2349500"/>
                  </a:lnTo>
                  <a:lnTo>
                    <a:pt x="17478088" y="2336800"/>
                  </a:lnTo>
                  <a:lnTo>
                    <a:pt x="17506710" y="2336800"/>
                  </a:lnTo>
                  <a:lnTo>
                    <a:pt x="17534228" y="2324100"/>
                  </a:lnTo>
                  <a:lnTo>
                    <a:pt x="17560613" y="2324100"/>
                  </a:lnTo>
                  <a:lnTo>
                    <a:pt x="17585832" y="2311400"/>
                  </a:lnTo>
                  <a:lnTo>
                    <a:pt x="17609856" y="2311400"/>
                  </a:lnTo>
                  <a:lnTo>
                    <a:pt x="17632654" y="2298700"/>
                  </a:lnTo>
                  <a:lnTo>
                    <a:pt x="17654193" y="2286000"/>
                  </a:lnTo>
                  <a:lnTo>
                    <a:pt x="17674444" y="2286000"/>
                  </a:lnTo>
                  <a:lnTo>
                    <a:pt x="17693376" y="2273300"/>
                  </a:lnTo>
                  <a:lnTo>
                    <a:pt x="17710958" y="2260600"/>
                  </a:lnTo>
                  <a:lnTo>
                    <a:pt x="17727158" y="2260600"/>
                  </a:lnTo>
                  <a:lnTo>
                    <a:pt x="17741947" y="2247900"/>
                  </a:lnTo>
                  <a:lnTo>
                    <a:pt x="17755292" y="2235200"/>
                  </a:lnTo>
                  <a:lnTo>
                    <a:pt x="17767164" y="2222500"/>
                  </a:lnTo>
                  <a:lnTo>
                    <a:pt x="17777531" y="2209800"/>
                  </a:lnTo>
                  <a:lnTo>
                    <a:pt x="17786363" y="2209800"/>
                  </a:lnTo>
                  <a:lnTo>
                    <a:pt x="17803336" y="2171700"/>
                  </a:lnTo>
                  <a:lnTo>
                    <a:pt x="17806407" y="2146300"/>
                  </a:lnTo>
                  <a:lnTo>
                    <a:pt x="17805377" y="2120900"/>
                  </a:lnTo>
                  <a:lnTo>
                    <a:pt x="17802595" y="2108200"/>
                  </a:lnTo>
                  <a:lnTo>
                    <a:pt x="17798030" y="2095500"/>
                  </a:lnTo>
                  <a:lnTo>
                    <a:pt x="17791652" y="2082800"/>
                  </a:lnTo>
                  <a:lnTo>
                    <a:pt x="17783430" y="2070100"/>
                  </a:lnTo>
                  <a:lnTo>
                    <a:pt x="17773332" y="2044700"/>
                  </a:lnTo>
                  <a:lnTo>
                    <a:pt x="17761328" y="2032000"/>
                  </a:lnTo>
                  <a:lnTo>
                    <a:pt x="17747387" y="2006600"/>
                  </a:lnTo>
                  <a:lnTo>
                    <a:pt x="17731478" y="1993900"/>
                  </a:lnTo>
                  <a:lnTo>
                    <a:pt x="17713570" y="1968500"/>
                  </a:lnTo>
                  <a:lnTo>
                    <a:pt x="17693632" y="1955800"/>
                  </a:lnTo>
                  <a:close/>
                </a:path>
              </a:pathLst>
            </a:custGeom>
            <a:solidFill>
              <a:srgbClr val="FFFFFF">
                <a:alpha val="1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02595" y="646681"/>
              <a:ext cx="5068746" cy="75641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750817" y="5902123"/>
            <a:ext cx="5220335" cy="2224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90"/>
              </a:spcBef>
            </a:pP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sz="28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sz="285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dolor</a:t>
            </a:r>
            <a:r>
              <a:rPr sz="285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sit</a:t>
            </a:r>
            <a:r>
              <a:rPr sz="285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FFFFFF"/>
                </a:solidFill>
                <a:latin typeface="Arial"/>
                <a:cs typeface="Arial"/>
              </a:rPr>
              <a:t>amet,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r>
              <a:rPr sz="285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adipiscing</a:t>
            </a:r>
            <a:r>
              <a:rPr sz="285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elit,</a:t>
            </a:r>
            <a:r>
              <a:rPr sz="285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spc="-25" dirty="0">
                <a:solidFill>
                  <a:srgbClr val="FFFFFF"/>
                </a:solidFill>
                <a:latin typeface="Arial"/>
                <a:cs typeface="Arial"/>
              </a:rPr>
              <a:t>sed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r>
              <a:rPr sz="28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sz="28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nibh</a:t>
            </a:r>
            <a:r>
              <a:rPr sz="28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FFFFFF"/>
                </a:solidFill>
                <a:latin typeface="Arial"/>
                <a:cs typeface="Arial"/>
              </a:rPr>
              <a:t>euismod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tincidunt</a:t>
            </a:r>
            <a:r>
              <a:rPr sz="285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ut</a:t>
            </a:r>
            <a:r>
              <a:rPr sz="285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laoree</a:t>
            </a:r>
            <a:r>
              <a:rPr sz="285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sz="285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FFFFFF"/>
                </a:solidFill>
                <a:latin typeface="Arial"/>
                <a:cs typeface="Arial"/>
              </a:rPr>
              <a:t>ipsum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dolor</a:t>
            </a:r>
            <a:r>
              <a:rPr sz="285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sit</a:t>
            </a:r>
            <a:r>
              <a:rPr sz="285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FFFFFF"/>
                </a:solidFill>
                <a:latin typeface="Arial"/>
                <a:cs typeface="Arial"/>
              </a:rPr>
              <a:t>amet,</a:t>
            </a:r>
            <a:r>
              <a:rPr sz="285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sz="28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5521851"/>
            <a:ext cx="20104099" cy="5786704"/>
            <a:chOff x="0" y="5521851"/>
            <a:chExt cx="20104099" cy="5786704"/>
          </a:xfrm>
        </p:grpSpPr>
        <p:sp>
          <p:nvSpPr>
            <p:cNvPr id="12" name="object 12"/>
            <p:cNvSpPr/>
            <p:nvPr/>
          </p:nvSpPr>
          <p:spPr>
            <a:xfrm>
              <a:off x="2200993" y="5521851"/>
              <a:ext cx="5292090" cy="0"/>
            </a:xfrm>
            <a:custGeom>
              <a:avLst/>
              <a:gdLst/>
              <a:ahLst/>
              <a:cxnLst/>
              <a:rect l="l" t="t" r="r" b="b"/>
              <a:pathLst>
                <a:path w="5292090">
                  <a:moveTo>
                    <a:pt x="0" y="0"/>
                  </a:moveTo>
                  <a:lnTo>
                    <a:pt x="5291577" y="0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1233165"/>
              <a:ext cx="20104099" cy="75390"/>
            </a:xfrm>
            <a:prstGeom prst="rect">
              <a:avLst/>
            </a:prstGeom>
          </p:spPr>
        </p:pic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5C36F30-72B9-1C64-545C-9EC4F1BF803F}"/>
              </a:ext>
            </a:extLst>
          </p:cNvPr>
          <p:cNvSpPr txBox="1"/>
          <p:nvPr/>
        </p:nvSpPr>
        <p:spPr>
          <a:xfrm>
            <a:off x="2038969" y="4459619"/>
            <a:ext cx="100466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">
              <a:lnSpc>
                <a:spcPct val="100000"/>
              </a:lnSpc>
              <a:spcBef>
                <a:spcPts val="135"/>
              </a:spcBef>
            </a:pPr>
            <a:r>
              <a:rPr lang="pt-BR" sz="4000" spc="-10" dirty="0">
                <a:solidFill>
                  <a:schemeClr val="bg1"/>
                </a:solidFill>
                <a:latin typeface="Arial"/>
                <a:cs typeface="Arial"/>
              </a:rPr>
              <a:t>Subtítulo</a:t>
            </a:r>
            <a:endParaRPr lang="pt-BR" sz="4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515F1751-2CD1-8FBC-C235-9DD8D2F95D08}"/>
              </a:ext>
            </a:extLst>
          </p:cNvPr>
          <p:cNvSpPr txBox="1"/>
          <p:nvPr/>
        </p:nvSpPr>
        <p:spPr>
          <a:xfrm>
            <a:off x="2194643" y="5902123"/>
            <a:ext cx="5241925" cy="220451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1299"/>
              </a:lnSpc>
            </a:pP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Lorem</a:t>
            </a:r>
            <a:r>
              <a:rPr sz="2850" spc="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ipsum</a:t>
            </a:r>
            <a:r>
              <a:rPr sz="2850" spc="7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dolor</a:t>
            </a:r>
            <a:r>
              <a:rPr sz="2850" spc="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sit</a:t>
            </a:r>
            <a:r>
              <a:rPr sz="2850" spc="7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chemeClr val="bg1"/>
                </a:solidFill>
                <a:latin typeface="Arial"/>
                <a:cs typeface="Arial"/>
              </a:rPr>
              <a:t>amet,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consectetuer</a:t>
            </a:r>
            <a:r>
              <a:rPr sz="2850" spc="9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adipiscing</a:t>
            </a:r>
            <a:r>
              <a:rPr sz="2850" spc="1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elit,</a:t>
            </a:r>
            <a:r>
              <a:rPr sz="2850" spc="10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spc="-25" dirty="0">
                <a:solidFill>
                  <a:schemeClr val="bg1"/>
                </a:solidFill>
                <a:latin typeface="Arial"/>
                <a:cs typeface="Arial"/>
              </a:rPr>
              <a:t>sed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diam</a:t>
            </a:r>
            <a:r>
              <a:rPr sz="2850" spc="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nonummy</a:t>
            </a:r>
            <a:r>
              <a:rPr sz="2850" spc="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nibh</a:t>
            </a:r>
            <a:r>
              <a:rPr sz="2850" spc="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chemeClr val="bg1"/>
                </a:solidFill>
                <a:latin typeface="Arial"/>
                <a:cs typeface="Arial"/>
              </a:rPr>
              <a:t>euismod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tincidunt</a:t>
            </a:r>
            <a:r>
              <a:rPr sz="2850" spc="7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ut</a:t>
            </a:r>
            <a:r>
              <a:rPr sz="2850" spc="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laoreet</a:t>
            </a:r>
            <a:r>
              <a:rPr sz="2850" spc="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Lorem</a:t>
            </a:r>
            <a:r>
              <a:rPr sz="2850" spc="8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chemeClr val="bg1"/>
                </a:solidFill>
                <a:latin typeface="Arial"/>
                <a:cs typeface="Arial"/>
              </a:rPr>
              <a:t>ipsum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dolor</a:t>
            </a:r>
            <a:r>
              <a:rPr sz="2850" spc="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sit</a:t>
            </a:r>
            <a:r>
              <a:rPr sz="2850" spc="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chemeClr val="bg1"/>
                </a:solidFill>
                <a:latin typeface="Arial"/>
                <a:cs typeface="Arial"/>
              </a:rPr>
              <a:t>amet,</a:t>
            </a:r>
            <a:r>
              <a:rPr sz="2850" spc="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chemeClr val="bg1"/>
                </a:solidFill>
                <a:latin typeface="Arial"/>
                <a:cs typeface="Arial"/>
              </a:rPr>
              <a:t>consectetuer</a:t>
            </a:r>
            <a:endParaRPr sz="28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" name="Imagem 8" descr="Texto&#10;&#10;Descrição gerada automaticamente com confiança baixa">
            <a:extLst>
              <a:ext uri="{FF2B5EF4-FFF2-40B4-BE49-F238E27FC236}">
                <a16:creationId xmlns:a16="http://schemas.microsoft.com/office/drawing/2014/main" id="{C9C0AFD2-2010-7ED8-971A-7B4896395A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850" y="9584911"/>
            <a:ext cx="6947909" cy="2052572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36C63B5-F06A-EF85-ACA6-856051B82044}"/>
              </a:ext>
            </a:extLst>
          </p:cNvPr>
          <p:cNvSpPr txBox="1"/>
          <p:nvPr/>
        </p:nvSpPr>
        <p:spPr>
          <a:xfrm>
            <a:off x="181724" y="10598998"/>
            <a:ext cx="7475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Responsáveis Técnicas Médicas:</a:t>
            </a:r>
          </a:p>
          <a:p>
            <a:r>
              <a:rPr lang="pt-BR" sz="1400" dirty="0">
                <a:solidFill>
                  <a:schemeClr val="bg1"/>
                </a:solidFill>
              </a:rPr>
              <a:t>Dra. Júlia Dutra Rossetto - CRM: 52-0107322-2 RJ  | Dra. Dayane </a:t>
            </a:r>
            <a:r>
              <a:rPr lang="pt-BR" sz="1400" dirty="0" err="1">
                <a:solidFill>
                  <a:schemeClr val="bg1"/>
                </a:solidFill>
              </a:rPr>
              <a:t>Issaho</a:t>
            </a:r>
            <a:r>
              <a:rPr lang="pt-BR" sz="1400" dirty="0">
                <a:solidFill>
                  <a:schemeClr val="bg1"/>
                </a:solidFill>
              </a:rPr>
              <a:t> - CRM: 27045 PR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2061210"/>
            <a:chOff x="0" y="0"/>
            <a:chExt cx="20104100" cy="20612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20608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"/>
              <a:ext cx="20104099" cy="18428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02595" y="646681"/>
              <a:ext cx="5068746" cy="75641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38969" y="3298759"/>
            <a:ext cx="3701415" cy="1419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150" spc="-10" dirty="0"/>
              <a:t>Título</a:t>
            </a:r>
            <a:endParaRPr sz="9150"/>
          </a:p>
        </p:txBody>
      </p:sp>
      <p:sp>
        <p:nvSpPr>
          <p:cNvPr id="7" name="object 7"/>
          <p:cNvSpPr/>
          <p:nvPr/>
        </p:nvSpPr>
        <p:spPr>
          <a:xfrm>
            <a:off x="0" y="6761956"/>
            <a:ext cx="20104100" cy="4546600"/>
          </a:xfrm>
          <a:custGeom>
            <a:avLst/>
            <a:gdLst/>
            <a:ahLst/>
            <a:cxnLst/>
            <a:rect l="l" t="t" r="r" b="b"/>
            <a:pathLst>
              <a:path w="20104100" h="4546600">
                <a:moveTo>
                  <a:pt x="0" y="3390900"/>
                </a:moveTo>
                <a:lnTo>
                  <a:pt x="0" y="4051300"/>
                </a:lnTo>
                <a:lnTo>
                  <a:pt x="12772" y="4064000"/>
                </a:lnTo>
                <a:lnTo>
                  <a:pt x="34610" y="4089400"/>
                </a:lnTo>
                <a:lnTo>
                  <a:pt x="752325" y="4546600"/>
                </a:lnTo>
                <a:lnTo>
                  <a:pt x="1405229" y="4546600"/>
                </a:lnTo>
                <a:lnTo>
                  <a:pt x="1378946" y="4533900"/>
                </a:lnTo>
                <a:lnTo>
                  <a:pt x="1304942" y="4483100"/>
                </a:lnTo>
                <a:lnTo>
                  <a:pt x="1267996" y="4445000"/>
                </a:lnTo>
                <a:lnTo>
                  <a:pt x="1157417" y="4368800"/>
                </a:lnTo>
                <a:lnTo>
                  <a:pt x="1120652" y="4330700"/>
                </a:lnTo>
                <a:lnTo>
                  <a:pt x="1010680" y="4254500"/>
                </a:lnTo>
                <a:lnTo>
                  <a:pt x="974139" y="4216400"/>
                </a:lnTo>
                <a:lnTo>
                  <a:pt x="901249" y="4165600"/>
                </a:lnTo>
                <a:lnTo>
                  <a:pt x="864905" y="4127500"/>
                </a:lnTo>
                <a:lnTo>
                  <a:pt x="792433" y="4076700"/>
                </a:lnTo>
                <a:lnTo>
                  <a:pt x="756311" y="4038600"/>
                </a:lnTo>
                <a:lnTo>
                  <a:pt x="684306" y="3987800"/>
                </a:lnTo>
                <a:lnTo>
                  <a:pt x="648429" y="3949700"/>
                </a:lnTo>
                <a:lnTo>
                  <a:pt x="576941" y="3898900"/>
                </a:lnTo>
                <a:lnTo>
                  <a:pt x="541334" y="3860800"/>
                </a:lnTo>
                <a:lnTo>
                  <a:pt x="505823" y="3835400"/>
                </a:lnTo>
                <a:lnTo>
                  <a:pt x="470410" y="3797300"/>
                </a:lnTo>
                <a:lnTo>
                  <a:pt x="399891" y="3746500"/>
                </a:lnTo>
                <a:lnTo>
                  <a:pt x="364789" y="3708400"/>
                </a:lnTo>
                <a:lnTo>
                  <a:pt x="329796" y="3683000"/>
                </a:lnTo>
                <a:lnTo>
                  <a:pt x="294916" y="3644900"/>
                </a:lnTo>
                <a:lnTo>
                  <a:pt x="225500" y="3594100"/>
                </a:lnTo>
                <a:lnTo>
                  <a:pt x="190972" y="3556000"/>
                </a:lnTo>
                <a:lnTo>
                  <a:pt x="156565" y="3530600"/>
                </a:lnTo>
                <a:lnTo>
                  <a:pt x="122285" y="3492500"/>
                </a:lnTo>
                <a:lnTo>
                  <a:pt x="54110" y="3441700"/>
                </a:lnTo>
                <a:lnTo>
                  <a:pt x="20222" y="3403600"/>
                </a:lnTo>
                <a:lnTo>
                  <a:pt x="0" y="3390900"/>
                </a:lnTo>
                <a:close/>
              </a:path>
              <a:path w="20104100" h="4546600">
                <a:moveTo>
                  <a:pt x="0" y="1244600"/>
                </a:moveTo>
                <a:lnTo>
                  <a:pt x="0" y="2032000"/>
                </a:lnTo>
                <a:lnTo>
                  <a:pt x="13158" y="2032000"/>
                </a:lnTo>
                <a:lnTo>
                  <a:pt x="105414" y="2057400"/>
                </a:lnTo>
                <a:lnTo>
                  <a:pt x="151374" y="2057400"/>
                </a:lnTo>
                <a:lnTo>
                  <a:pt x="242866" y="2082800"/>
                </a:lnTo>
                <a:lnTo>
                  <a:pt x="288363" y="2108200"/>
                </a:lnTo>
                <a:lnTo>
                  <a:pt x="423633" y="2146300"/>
                </a:lnTo>
                <a:lnTo>
                  <a:pt x="468256" y="2171700"/>
                </a:lnTo>
                <a:lnTo>
                  <a:pt x="512615" y="2184400"/>
                </a:lnTo>
                <a:lnTo>
                  <a:pt x="600468" y="2235200"/>
                </a:lnTo>
                <a:lnTo>
                  <a:pt x="643926" y="2247900"/>
                </a:lnTo>
                <a:lnTo>
                  <a:pt x="729814" y="2298700"/>
                </a:lnTo>
                <a:lnTo>
                  <a:pt x="772207" y="2311400"/>
                </a:lnTo>
                <a:lnTo>
                  <a:pt x="814209" y="2336800"/>
                </a:lnTo>
                <a:lnTo>
                  <a:pt x="3641625" y="3962400"/>
                </a:lnTo>
                <a:lnTo>
                  <a:pt x="3729178" y="4025900"/>
                </a:lnTo>
                <a:lnTo>
                  <a:pt x="4340752" y="4381500"/>
                </a:lnTo>
                <a:lnTo>
                  <a:pt x="4427937" y="4445000"/>
                </a:lnTo>
                <a:lnTo>
                  <a:pt x="4515076" y="4495800"/>
                </a:lnTo>
                <a:lnTo>
                  <a:pt x="4615128" y="4546600"/>
                </a:lnTo>
                <a:lnTo>
                  <a:pt x="8462002" y="4546600"/>
                </a:lnTo>
                <a:lnTo>
                  <a:pt x="8412152" y="4533900"/>
                </a:lnTo>
                <a:lnTo>
                  <a:pt x="8312440" y="4533900"/>
                </a:lnTo>
                <a:lnTo>
                  <a:pt x="8212711" y="4521200"/>
                </a:lnTo>
                <a:lnTo>
                  <a:pt x="7963276" y="4495800"/>
                </a:lnTo>
                <a:lnTo>
                  <a:pt x="7863446" y="4495800"/>
                </a:lnTo>
                <a:lnTo>
                  <a:pt x="7813517" y="4483100"/>
                </a:lnTo>
                <a:lnTo>
                  <a:pt x="5504752" y="4483100"/>
                </a:lnTo>
                <a:lnTo>
                  <a:pt x="5466209" y="4470400"/>
                </a:lnTo>
                <a:lnTo>
                  <a:pt x="5428580" y="4470400"/>
                </a:lnTo>
                <a:lnTo>
                  <a:pt x="5391773" y="4457700"/>
                </a:lnTo>
                <a:lnTo>
                  <a:pt x="5355696" y="4457700"/>
                </a:lnTo>
                <a:lnTo>
                  <a:pt x="5285364" y="4432300"/>
                </a:lnTo>
                <a:lnTo>
                  <a:pt x="5250925" y="4432300"/>
                </a:lnTo>
                <a:lnTo>
                  <a:pt x="5048673" y="4356100"/>
                </a:lnTo>
                <a:lnTo>
                  <a:pt x="5014836" y="4330700"/>
                </a:lnTo>
                <a:lnTo>
                  <a:pt x="4946225" y="4305300"/>
                </a:lnTo>
                <a:lnTo>
                  <a:pt x="4911267" y="4279900"/>
                </a:lnTo>
                <a:lnTo>
                  <a:pt x="4875751" y="4267200"/>
                </a:lnTo>
                <a:lnTo>
                  <a:pt x="4839586" y="4241800"/>
                </a:lnTo>
                <a:lnTo>
                  <a:pt x="4802678" y="4216400"/>
                </a:lnTo>
                <a:lnTo>
                  <a:pt x="4764937" y="4191000"/>
                </a:lnTo>
                <a:lnTo>
                  <a:pt x="4726270" y="4178300"/>
                </a:lnTo>
                <a:lnTo>
                  <a:pt x="4686586" y="4152900"/>
                </a:lnTo>
                <a:lnTo>
                  <a:pt x="4645791" y="4114800"/>
                </a:lnTo>
                <a:lnTo>
                  <a:pt x="4603796" y="4089400"/>
                </a:lnTo>
                <a:lnTo>
                  <a:pt x="4560506" y="4064000"/>
                </a:lnTo>
                <a:lnTo>
                  <a:pt x="4515831" y="4038600"/>
                </a:lnTo>
                <a:lnTo>
                  <a:pt x="4469679" y="4000500"/>
                </a:lnTo>
                <a:lnTo>
                  <a:pt x="4372573" y="3937000"/>
                </a:lnTo>
                <a:lnTo>
                  <a:pt x="4321436" y="3911600"/>
                </a:lnTo>
                <a:lnTo>
                  <a:pt x="4268453" y="3873500"/>
                </a:lnTo>
                <a:lnTo>
                  <a:pt x="4213533" y="3835400"/>
                </a:lnTo>
                <a:lnTo>
                  <a:pt x="4156583" y="3797300"/>
                </a:lnTo>
                <a:lnTo>
                  <a:pt x="4097512" y="3759200"/>
                </a:lnTo>
                <a:lnTo>
                  <a:pt x="3879288" y="3632200"/>
                </a:lnTo>
                <a:lnTo>
                  <a:pt x="3835514" y="3619500"/>
                </a:lnTo>
                <a:lnTo>
                  <a:pt x="3219495" y="3263900"/>
                </a:lnTo>
                <a:lnTo>
                  <a:pt x="2866103" y="3073400"/>
                </a:lnTo>
                <a:lnTo>
                  <a:pt x="1421401" y="2235200"/>
                </a:lnTo>
                <a:lnTo>
                  <a:pt x="1378404" y="2197100"/>
                </a:lnTo>
                <a:lnTo>
                  <a:pt x="1079443" y="2019300"/>
                </a:lnTo>
                <a:lnTo>
                  <a:pt x="1037045" y="1981200"/>
                </a:lnTo>
                <a:lnTo>
                  <a:pt x="826348" y="1854200"/>
                </a:lnTo>
                <a:lnTo>
                  <a:pt x="784480" y="1816100"/>
                </a:lnTo>
                <a:lnTo>
                  <a:pt x="659454" y="1739900"/>
                </a:lnTo>
                <a:lnTo>
                  <a:pt x="617977" y="1701800"/>
                </a:lnTo>
                <a:lnTo>
                  <a:pt x="535334" y="1651000"/>
                </a:lnTo>
                <a:lnTo>
                  <a:pt x="494171" y="1612900"/>
                </a:lnTo>
                <a:lnTo>
                  <a:pt x="412171" y="1562100"/>
                </a:lnTo>
                <a:lnTo>
                  <a:pt x="371339" y="1524000"/>
                </a:lnTo>
                <a:lnTo>
                  <a:pt x="290018" y="1473200"/>
                </a:lnTo>
                <a:lnTo>
                  <a:pt x="249533" y="1435100"/>
                </a:lnTo>
                <a:lnTo>
                  <a:pt x="168925" y="1384300"/>
                </a:lnTo>
                <a:lnTo>
                  <a:pt x="128806" y="1346200"/>
                </a:lnTo>
                <a:lnTo>
                  <a:pt x="88812" y="1320800"/>
                </a:lnTo>
                <a:lnTo>
                  <a:pt x="48945" y="1282700"/>
                </a:lnTo>
                <a:lnTo>
                  <a:pt x="9207" y="1257300"/>
                </a:lnTo>
                <a:lnTo>
                  <a:pt x="0" y="1244600"/>
                </a:lnTo>
                <a:close/>
              </a:path>
              <a:path w="20104100" h="4546600">
                <a:moveTo>
                  <a:pt x="7613691" y="4470400"/>
                </a:moveTo>
                <a:lnTo>
                  <a:pt x="5960678" y="4470400"/>
                </a:lnTo>
                <a:lnTo>
                  <a:pt x="5907937" y="4483100"/>
                </a:lnTo>
                <a:lnTo>
                  <a:pt x="7663665" y="4483100"/>
                </a:lnTo>
                <a:lnTo>
                  <a:pt x="7613691" y="4470400"/>
                </a:lnTo>
                <a:close/>
              </a:path>
              <a:path w="20104100" h="4546600">
                <a:moveTo>
                  <a:pt x="7463691" y="4457700"/>
                </a:moveTo>
                <a:lnTo>
                  <a:pt x="6072027" y="4457700"/>
                </a:lnTo>
                <a:lnTo>
                  <a:pt x="6015344" y="4470400"/>
                </a:lnTo>
                <a:lnTo>
                  <a:pt x="7513704" y="4470400"/>
                </a:lnTo>
                <a:lnTo>
                  <a:pt x="7463691" y="4457700"/>
                </a:lnTo>
                <a:close/>
              </a:path>
              <a:path w="20104100" h="4546600">
                <a:moveTo>
                  <a:pt x="7263488" y="4445000"/>
                </a:moveTo>
                <a:lnTo>
                  <a:pt x="6191815" y="4445000"/>
                </a:lnTo>
                <a:lnTo>
                  <a:pt x="6130820" y="4457700"/>
                </a:lnTo>
                <a:lnTo>
                  <a:pt x="7313562" y="4457700"/>
                </a:lnTo>
                <a:lnTo>
                  <a:pt x="7263488" y="4445000"/>
                </a:lnTo>
                <a:close/>
              </a:path>
              <a:path w="20104100" h="4546600">
                <a:moveTo>
                  <a:pt x="6812003" y="4419600"/>
                </a:moveTo>
                <a:lnTo>
                  <a:pt x="6388929" y="4419600"/>
                </a:lnTo>
                <a:lnTo>
                  <a:pt x="6255104" y="4445000"/>
                </a:lnTo>
                <a:lnTo>
                  <a:pt x="7113163" y="4445000"/>
                </a:lnTo>
                <a:lnTo>
                  <a:pt x="7063019" y="4432300"/>
                </a:lnTo>
                <a:lnTo>
                  <a:pt x="6862247" y="4432300"/>
                </a:lnTo>
                <a:lnTo>
                  <a:pt x="6812003" y="4419600"/>
                </a:lnTo>
                <a:close/>
              </a:path>
              <a:path w="20104100" h="4546600">
                <a:moveTo>
                  <a:pt x="5209446" y="2743200"/>
                </a:moveTo>
                <a:lnTo>
                  <a:pt x="5110486" y="2743200"/>
                </a:lnTo>
                <a:lnTo>
                  <a:pt x="5122230" y="2755900"/>
                </a:lnTo>
                <a:lnTo>
                  <a:pt x="5207338" y="2755900"/>
                </a:lnTo>
                <a:lnTo>
                  <a:pt x="5209446" y="2743200"/>
                </a:lnTo>
                <a:close/>
              </a:path>
              <a:path w="20104100" h="4546600">
                <a:moveTo>
                  <a:pt x="5210816" y="2730500"/>
                </a:moveTo>
                <a:lnTo>
                  <a:pt x="5071312" y="2730500"/>
                </a:lnTo>
                <a:lnTo>
                  <a:pt x="5085016" y="2743200"/>
                </a:lnTo>
                <a:lnTo>
                  <a:pt x="5211196" y="2743200"/>
                </a:lnTo>
                <a:lnTo>
                  <a:pt x="5210816" y="2730500"/>
                </a:lnTo>
                <a:close/>
              </a:path>
              <a:path w="20104100" h="4546600">
                <a:moveTo>
                  <a:pt x="1679652" y="381000"/>
                </a:moveTo>
                <a:lnTo>
                  <a:pt x="296653" y="381000"/>
                </a:lnTo>
                <a:lnTo>
                  <a:pt x="341203" y="393700"/>
                </a:lnTo>
                <a:lnTo>
                  <a:pt x="475377" y="393700"/>
                </a:lnTo>
                <a:lnTo>
                  <a:pt x="520229" y="406400"/>
                </a:lnTo>
                <a:lnTo>
                  <a:pt x="565122" y="406400"/>
                </a:lnTo>
                <a:lnTo>
                  <a:pt x="610042" y="419100"/>
                </a:lnTo>
                <a:lnTo>
                  <a:pt x="654973" y="419100"/>
                </a:lnTo>
                <a:lnTo>
                  <a:pt x="1101888" y="546100"/>
                </a:lnTo>
                <a:lnTo>
                  <a:pt x="1146030" y="571500"/>
                </a:lnTo>
                <a:lnTo>
                  <a:pt x="1233833" y="596900"/>
                </a:lnTo>
                <a:lnTo>
                  <a:pt x="1277465" y="622300"/>
                </a:lnTo>
                <a:lnTo>
                  <a:pt x="1320899" y="635000"/>
                </a:lnTo>
                <a:lnTo>
                  <a:pt x="1364121" y="660400"/>
                </a:lnTo>
                <a:lnTo>
                  <a:pt x="1407116" y="673100"/>
                </a:lnTo>
                <a:lnTo>
                  <a:pt x="1492373" y="723900"/>
                </a:lnTo>
                <a:lnTo>
                  <a:pt x="1534606" y="736600"/>
                </a:lnTo>
                <a:lnTo>
                  <a:pt x="1618211" y="787400"/>
                </a:lnTo>
                <a:lnTo>
                  <a:pt x="1659555" y="800100"/>
                </a:lnTo>
                <a:lnTo>
                  <a:pt x="1741255" y="850900"/>
                </a:lnTo>
                <a:lnTo>
                  <a:pt x="1781584" y="863600"/>
                </a:lnTo>
                <a:lnTo>
                  <a:pt x="1900314" y="939800"/>
                </a:lnTo>
                <a:lnTo>
                  <a:pt x="1939092" y="952500"/>
                </a:lnTo>
                <a:lnTo>
                  <a:pt x="2015366" y="1003300"/>
                </a:lnTo>
                <a:lnTo>
                  <a:pt x="2027127" y="1003300"/>
                </a:lnTo>
                <a:lnTo>
                  <a:pt x="2039551" y="1016000"/>
                </a:lnTo>
                <a:lnTo>
                  <a:pt x="2052629" y="1016000"/>
                </a:lnTo>
                <a:lnTo>
                  <a:pt x="2080700" y="1041400"/>
                </a:lnTo>
                <a:lnTo>
                  <a:pt x="2111252" y="1054100"/>
                </a:lnTo>
                <a:lnTo>
                  <a:pt x="2144197" y="1079500"/>
                </a:lnTo>
                <a:lnTo>
                  <a:pt x="2179447" y="1092200"/>
                </a:lnTo>
                <a:lnTo>
                  <a:pt x="2236452" y="1130300"/>
                </a:lnTo>
                <a:lnTo>
                  <a:pt x="2319707" y="1181100"/>
                </a:lnTo>
                <a:lnTo>
                  <a:pt x="2722098" y="1422400"/>
                </a:lnTo>
                <a:lnTo>
                  <a:pt x="2836525" y="1498600"/>
                </a:lnTo>
                <a:lnTo>
                  <a:pt x="2925092" y="1549400"/>
                </a:lnTo>
                <a:lnTo>
                  <a:pt x="3015683" y="1600200"/>
                </a:lnTo>
                <a:lnTo>
                  <a:pt x="3201752" y="1714500"/>
                </a:lnTo>
                <a:lnTo>
                  <a:pt x="3585142" y="1943100"/>
                </a:lnTo>
                <a:lnTo>
                  <a:pt x="3617317" y="1955800"/>
                </a:lnTo>
                <a:lnTo>
                  <a:pt x="3649474" y="1981200"/>
                </a:lnTo>
                <a:lnTo>
                  <a:pt x="3681604" y="1993900"/>
                </a:lnTo>
                <a:lnTo>
                  <a:pt x="3713696" y="2019300"/>
                </a:lnTo>
                <a:lnTo>
                  <a:pt x="3745738" y="2032000"/>
                </a:lnTo>
                <a:lnTo>
                  <a:pt x="3777719" y="2057400"/>
                </a:lnTo>
                <a:lnTo>
                  <a:pt x="3809629" y="2070100"/>
                </a:lnTo>
                <a:lnTo>
                  <a:pt x="3841457" y="2095500"/>
                </a:lnTo>
                <a:lnTo>
                  <a:pt x="3904820" y="2120900"/>
                </a:lnTo>
                <a:lnTo>
                  <a:pt x="3936335" y="2146300"/>
                </a:lnTo>
                <a:lnTo>
                  <a:pt x="3967722" y="2159000"/>
                </a:lnTo>
                <a:lnTo>
                  <a:pt x="3998973" y="2184400"/>
                </a:lnTo>
                <a:lnTo>
                  <a:pt x="4030075" y="2197100"/>
                </a:lnTo>
                <a:lnTo>
                  <a:pt x="4061017" y="2222500"/>
                </a:lnTo>
                <a:lnTo>
                  <a:pt x="4122381" y="2247900"/>
                </a:lnTo>
                <a:lnTo>
                  <a:pt x="4152780" y="2273300"/>
                </a:lnTo>
                <a:lnTo>
                  <a:pt x="4212956" y="2298700"/>
                </a:lnTo>
                <a:lnTo>
                  <a:pt x="4242713" y="2324100"/>
                </a:lnTo>
                <a:lnTo>
                  <a:pt x="4330520" y="2362200"/>
                </a:lnTo>
                <a:lnTo>
                  <a:pt x="4359265" y="2387600"/>
                </a:lnTo>
                <a:lnTo>
                  <a:pt x="4443777" y="2425700"/>
                </a:lnTo>
                <a:lnTo>
                  <a:pt x="4471336" y="2451100"/>
                </a:lnTo>
                <a:lnTo>
                  <a:pt x="4525471" y="2476500"/>
                </a:lnTo>
                <a:lnTo>
                  <a:pt x="4604051" y="2514600"/>
                </a:lnTo>
                <a:lnTo>
                  <a:pt x="4654561" y="2540000"/>
                </a:lnTo>
                <a:lnTo>
                  <a:pt x="4703468" y="2565400"/>
                </a:lnTo>
                <a:lnTo>
                  <a:pt x="4750684" y="2590800"/>
                </a:lnTo>
                <a:lnTo>
                  <a:pt x="4796120" y="2616200"/>
                </a:lnTo>
                <a:lnTo>
                  <a:pt x="4818143" y="2628900"/>
                </a:lnTo>
                <a:lnTo>
                  <a:pt x="4839689" y="2628900"/>
                </a:lnTo>
                <a:lnTo>
                  <a:pt x="4860746" y="2641600"/>
                </a:lnTo>
                <a:lnTo>
                  <a:pt x="4881303" y="2654300"/>
                </a:lnTo>
                <a:lnTo>
                  <a:pt x="4901350" y="2667000"/>
                </a:lnTo>
                <a:lnTo>
                  <a:pt x="4920874" y="2667000"/>
                </a:lnTo>
                <a:lnTo>
                  <a:pt x="4939867" y="2679700"/>
                </a:lnTo>
                <a:lnTo>
                  <a:pt x="4958315" y="2692400"/>
                </a:lnTo>
                <a:lnTo>
                  <a:pt x="4976209" y="2692400"/>
                </a:lnTo>
                <a:lnTo>
                  <a:pt x="4993538" y="2705100"/>
                </a:lnTo>
                <a:lnTo>
                  <a:pt x="5010289" y="2717800"/>
                </a:lnTo>
                <a:lnTo>
                  <a:pt x="5026454" y="2717800"/>
                </a:lnTo>
                <a:lnTo>
                  <a:pt x="5042020" y="2730500"/>
                </a:lnTo>
                <a:lnTo>
                  <a:pt x="5209585" y="2730500"/>
                </a:lnTo>
                <a:lnTo>
                  <a:pt x="5207492" y="2717800"/>
                </a:lnTo>
                <a:lnTo>
                  <a:pt x="5204526" y="2705100"/>
                </a:lnTo>
                <a:lnTo>
                  <a:pt x="5200677" y="2705100"/>
                </a:lnTo>
                <a:lnTo>
                  <a:pt x="5195932" y="2692400"/>
                </a:lnTo>
                <a:lnTo>
                  <a:pt x="5190281" y="2679700"/>
                </a:lnTo>
                <a:lnTo>
                  <a:pt x="5183713" y="2679700"/>
                </a:lnTo>
                <a:lnTo>
                  <a:pt x="5176218" y="2667000"/>
                </a:lnTo>
                <a:lnTo>
                  <a:pt x="5148054" y="2628900"/>
                </a:lnTo>
                <a:lnTo>
                  <a:pt x="5111143" y="2590800"/>
                </a:lnTo>
                <a:lnTo>
                  <a:pt x="5096845" y="2578100"/>
                </a:lnTo>
                <a:lnTo>
                  <a:pt x="5081530" y="2552700"/>
                </a:lnTo>
                <a:lnTo>
                  <a:pt x="5065189" y="2540000"/>
                </a:lnTo>
                <a:lnTo>
                  <a:pt x="5047811" y="2527300"/>
                </a:lnTo>
                <a:lnTo>
                  <a:pt x="5029383" y="2501900"/>
                </a:lnTo>
                <a:lnTo>
                  <a:pt x="5009896" y="2489200"/>
                </a:lnTo>
                <a:lnTo>
                  <a:pt x="4989339" y="2463800"/>
                </a:lnTo>
                <a:lnTo>
                  <a:pt x="4967699" y="2438400"/>
                </a:lnTo>
                <a:lnTo>
                  <a:pt x="4944967" y="2425700"/>
                </a:lnTo>
                <a:lnTo>
                  <a:pt x="4921132" y="2400300"/>
                </a:lnTo>
                <a:lnTo>
                  <a:pt x="4896182" y="2374900"/>
                </a:lnTo>
                <a:lnTo>
                  <a:pt x="4842894" y="2324100"/>
                </a:lnTo>
                <a:lnTo>
                  <a:pt x="4785016" y="2273300"/>
                </a:lnTo>
                <a:lnTo>
                  <a:pt x="4754328" y="2247900"/>
                </a:lnTo>
                <a:lnTo>
                  <a:pt x="4722460" y="2222500"/>
                </a:lnTo>
                <a:lnTo>
                  <a:pt x="4689401" y="2197100"/>
                </a:lnTo>
                <a:lnTo>
                  <a:pt x="4655139" y="2171700"/>
                </a:lnTo>
                <a:lnTo>
                  <a:pt x="4619663" y="2133600"/>
                </a:lnTo>
                <a:lnTo>
                  <a:pt x="4582964" y="2108200"/>
                </a:lnTo>
                <a:lnTo>
                  <a:pt x="4545029" y="2070100"/>
                </a:lnTo>
                <a:lnTo>
                  <a:pt x="4505847" y="2044700"/>
                </a:lnTo>
                <a:lnTo>
                  <a:pt x="4465408" y="2006600"/>
                </a:lnTo>
                <a:lnTo>
                  <a:pt x="4423701" y="1968500"/>
                </a:lnTo>
                <a:lnTo>
                  <a:pt x="3900988" y="1663700"/>
                </a:lnTo>
                <a:lnTo>
                  <a:pt x="3857623" y="1625600"/>
                </a:lnTo>
                <a:lnTo>
                  <a:pt x="3424503" y="1371600"/>
                </a:lnTo>
                <a:lnTo>
                  <a:pt x="3337858" y="1308100"/>
                </a:lnTo>
                <a:lnTo>
                  <a:pt x="2772343" y="977900"/>
                </a:lnTo>
                <a:lnTo>
                  <a:pt x="2728577" y="939800"/>
                </a:lnTo>
                <a:lnTo>
                  <a:pt x="2464814" y="787400"/>
                </a:lnTo>
                <a:lnTo>
                  <a:pt x="2420635" y="774700"/>
                </a:lnTo>
                <a:lnTo>
                  <a:pt x="1974581" y="520700"/>
                </a:lnTo>
                <a:lnTo>
                  <a:pt x="1929492" y="508000"/>
                </a:lnTo>
                <a:lnTo>
                  <a:pt x="1748121" y="406400"/>
                </a:lnTo>
                <a:lnTo>
                  <a:pt x="1702512" y="393700"/>
                </a:lnTo>
                <a:lnTo>
                  <a:pt x="1679652" y="381000"/>
                </a:lnTo>
                <a:close/>
              </a:path>
              <a:path w="20104100" h="4546600">
                <a:moveTo>
                  <a:pt x="780649" y="25400"/>
                </a:moveTo>
                <a:lnTo>
                  <a:pt x="0" y="25400"/>
                </a:lnTo>
                <a:lnTo>
                  <a:pt x="0" y="419100"/>
                </a:lnTo>
                <a:lnTo>
                  <a:pt x="32168" y="406400"/>
                </a:lnTo>
                <a:lnTo>
                  <a:pt x="75843" y="406400"/>
                </a:lnTo>
                <a:lnTo>
                  <a:pt x="119699" y="393700"/>
                </a:lnTo>
                <a:lnTo>
                  <a:pt x="207899" y="393700"/>
                </a:lnTo>
                <a:lnTo>
                  <a:pt x="252213" y="381000"/>
                </a:lnTo>
                <a:lnTo>
                  <a:pt x="1679652" y="381000"/>
                </a:lnTo>
                <a:lnTo>
                  <a:pt x="1565004" y="317500"/>
                </a:lnTo>
                <a:lnTo>
                  <a:pt x="1518932" y="304800"/>
                </a:lnTo>
                <a:lnTo>
                  <a:pt x="1426418" y="254000"/>
                </a:lnTo>
                <a:lnTo>
                  <a:pt x="1379971" y="241300"/>
                </a:lnTo>
                <a:lnTo>
                  <a:pt x="1333393" y="215900"/>
                </a:lnTo>
                <a:lnTo>
                  <a:pt x="1286683" y="203200"/>
                </a:lnTo>
                <a:lnTo>
                  <a:pt x="1239837" y="177800"/>
                </a:lnTo>
                <a:lnTo>
                  <a:pt x="1192853" y="165100"/>
                </a:lnTo>
                <a:lnTo>
                  <a:pt x="1122047" y="127000"/>
                </a:lnTo>
                <a:lnTo>
                  <a:pt x="1096974" y="114300"/>
                </a:lnTo>
                <a:lnTo>
                  <a:pt x="1070560" y="101600"/>
                </a:lnTo>
                <a:lnTo>
                  <a:pt x="1042854" y="88900"/>
                </a:lnTo>
                <a:lnTo>
                  <a:pt x="1013905" y="88900"/>
                </a:lnTo>
                <a:lnTo>
                  <a:pt x="983764" y="76200"/>
                </a:lnTo>
                <a:lnTo>
                  <a:pt x="952479" y="63500"/>
                </a:lnTo>
                <a:lnTo>
                  <a:pt x="920102" y="50800"/>
                </a:lnTo>
                <a:lnTo>
                  <a:pt x="886680" y="50800"/>
                </a:lnTo>
                <a:lnTo>
                  <a:pt x="852264" y="38100"/>
                </a:lnTo>
                <a:lnTo>
                  <a:pt x="816904" y="38100"/>
                </a:lnTo>
                <a:lnTo>
                  <a:pt x="780649" y="25400"/>
                </a:lnTo>
                <a:close/>
              </a:path>
              <a:path w="20104100" h="4546600">
                <a:moveTo>
                  <a:pt x="667013" y="12700"/>
                </a:moveTo>
                <a:lnTo>
                  <a:pt x="119399" y="12700"/>
                </a:lnTo>
                <a:lnTo>
                  <a:pt x="75529" y="25400"/>
                </a:lnTo>
                <a:lnTo>
                  <a:pt x="705654" y="25400"/>
                </a:lnTo>
                <a:lnTo>
                  <a:pt x="667013" y="12700"/>
                </a:lnTo>
                <a:close/>
              </a:path>
              <a:path w="20104100" h="4546600">
                <a:moveTo>
                  <a:pt x="505982" y="0"/>
                </a:moveTo>
                <a:lnTo>
                  <a:pt x="293872" y="0"/>
                </a:lnTo>
                <a:lnTo>
                  <a:pt x="250503" y="12700"/>
                </a:lnTo>
                <a:lnTo>
                  <a:pt x="547110" y="12700"/>
                </a:lnTo>
                <a:lnTo>
                  <a:pt x="505982" y="0"/>
                </a:lnTo>
                <a:close/>
              </a:path>
              <a:path w="20104100" h="4546600">
                <a:moveTo>
                  <a:pt x="20104100" y="4361324"/>
                </a:moveTo>
                <a:lnTo>
                  <a:pt x="19976478" y="4449971"/>
                </a:lnTo>
                <a:lnTo>
                  <a:pt x="19834114" y="4546600"/>
                </a:lnTo>
                <a:lnTo>
                  <a:pt x="20104100" y="4546600"/>
                </a:lnTo>
                <a:lnTo>
                  <a:pt x="20104100" y="4361324"/>
                </a:lnTo>
                <a:close/>
              </a:path>
              <a:path w="20104100" h="4546600">
                <a:moveTo>
                  <a:pt x="17693632" y="1955800"/>
                </a:moveTo>
                <a:lnTo>
                  <a:pt x="17086934" y="1955800"/>
                </a:lnTo>
                <a:lnTo>
                  <a:pt x="17023813" y="1968500"/>
                </a:lnTo>
                <a:lnTo>
                  <a:pt x="16839375" y="1968500"/>
                </a:lnTo>
                <a:lnTo>
                  <a:pt x="16779508" y="1981200"/>
                </a:lnTo>
                <a:lnTo>
                  <a:pt x="16720434" y="1981200"/>
                </a:lnTo>
                <a:lnTo>
                  <a:pt x="16662142" y="1993900"/>
                </a:lnTo>
                <a:lnTo>
                  <a:pt x="16547875" y="1993900"/>
                </a:lnTo>
                <a:lnTo>
                  <a:pt x="16491882" y="2006600"/>
                </a:lnTo>
                <a:lnTo>
                  <a:pt x="16436638" y="2006600"/>
                </a:lnTo>
                <a:lnTo>
                  <a:pt x="16328361" y="2032000"/>
                </a:lnTo>
                <a:lnTo>
                  <a:pt x="16275312" y="2032000"/>
                </a:lnTo>
                <a:lnTo>
                  <a:pt x="16222977" y="2044700"/>
                </a:lnTo>
                <a:lnTo>
                  <a:pt x="16171348" y="2044700"/>
                </a:lnTo>
                <a:lnTo>
                  <a:pt x="16070173" y="2070100"/>
                </a:lnTo>
                <a:lnTo>
                  <a:pt x="16020610" y="2070100"/>
                </a:lnTo>
                <a:lnTo>
                  <a:pt x="15828983" y="2120900"/>
                </a:lnTo>
                <a:lnTo>
                  <a:pt x="15782691" y="2120900"/>
                </a:lnTo>
                <a:lnTo>
                  <a:pt x="15603715" y="2171700"/>
                </a:lnTo>
                <a:lnTo>
                  <a:pt x="15434241" y="2222500"/>
                </a:lnTo>
                <a:lnTo>
                  <a:pt x="15273715" y="2273300"/>
                </a:lnTo>
                <a:lnTo>
                  <a:pt x="15121586" y="2324100"/>
                </a:lnTo>
                <a:lnTo>
                  <a:pt x="15084802" y="2349500"/>
                </a:lnTo>
                <a:lnTo>
                  <a:pt x="14942395" y="2400300"/>
                </a:lnTo>
                <a:lnTo>
                  <a:pt x="14907933" y="2425700"/>
                </a:lnTo>
                <a:lnTo>
                  <a:pt x="14840316" y="2451100"/>
                </a:lnTo>
                <a:lnTo>
                  <a:pt x="14807144" y="2476500"/>
                </a:lnTo>
                <a:lnTo>
                  <a:pt x="14742031" y="2501900"/>
                </a:lnTo>
                <a:lnTo>
                  <a:pt x="14710071" y="2527300"/>
                </a:lnTo>
                <a:lnTo>
                  <a:pt x="14647305" y="2552700"/>
                </a:lnTo>
                <a:lnTo>
                  <a:pt x="14616481" y="2578100"/>
                </a:lnTo>
                <a:lnTo>
                  <a:pt x="14555908" y="2603500"/>
                </a:lnTo>
                <a:lnTo>
                  <a:pt x="14526141" y="2628900"/>
                </a:lnTo>
                <a:lnTo>
                  <a:pt x="14496710" y="2641600"/>
                </a:lnTo>
                <a:lnTo>
                  <a:pt x="14467605" y="2667000"/>
                </a:lnTo>
                <a:lnTo>
                  <a:pt x="14410341" y="2692400"/>
                </a:lnTo>
                <a:lnTo>
                  <a:pt x="14382165" y="2717800"/>
                </a:lnTo>
                <a:lnTo>
                  <a:pt x="14354280" y="2730500"/>
                </a:lnTo>
                <a:lnTo>
                  <a:pt x="14326680" y="2755900"/>
                </a:lnTo>
                <a:lnTo>
                  <a:pt x="14299354" y="2768600"/>
                </a:lnTo>
                <a:lnTo>
                  <a:pt x="14272294" y="2794000"/>
                </a:lnTo>
                <a:lnTo>
                  <a:pt x="14245493" y="2806700"/>
                </a:lnTo>
                <a:lnTo>
                  <a:pt x="14218940" y="2832100"/>
                </a:lnTo>
                <a:lnTo>
                  <a:pt x="14192628" y="2844800"/>
                </a:lnTo>
                <a:lnTo>
                  <a:pt x="14166548" y="2870200"/>
                </a:lnTo>
                <a:lnTo>
                  <a:pt x="14140691" y="2882900"/>
                </a:lnTo>
                <a:lnTo>
                  <a:pt x="14115048" y="2908300"/>
                </a:lnTo>
                <a:lnTo>
                  <a:pt x="14089612" y="2921000"/>
                </a:lnTo>
                <a:lnTo>
                  <a:pt x="14039323" y="2971800"/>
                </a:lnTo>
                <a:lnTo>
                  <a:pt x="14014453" y="2984500"/>
                </a:lnTo>
                <a:lnTo>
                  <a:pt x="13989754" y="3009900"/>
                </a:lnTo>
                <a:lnTo>
                  <a:pt x="13965219" y="3022600"/>
                </a:lnTo>
                <a:lnTo>
                  <a:pt x="13940838" y="3048000"/>
                </a:lnTo>
                <a:lnTo>
                  <a:pt x="13916602" y="3060700"/>
                </a:lnTo>
                <a:lnTo>
                  <a:pt x="13868534" y="3111500"/>
                </a:lnTo>
                <a:lnTo>
                  <a:pt x="13844684" y="3124200"/>
                </a:lnTo>
                <a:lnTo>
                  <a:pt x="13820945" y="3149600"/>
                </a:lnTo>
                <a:lnTo>
                  <a:pt x="13797308" y="3162300"/>
                </a:lnTo>
                <a:lnTo>
                  <a:pt x="13773766" y="3187700"/>
                </a:lnTo>
                <a:lnTo>
                  <a:pt x="13750309" y="3200400"/>
                </a:lnTo>
                <a:lnTo>
                  <a:pt x="13703617" y="3251200"/>
                </a:lnTo>
                <a:lnTo>
                  <a:pt x="13680365" y="3263900"/>
                </a:lnTo>
                <a:lnTo>
                  <a:pt x="13634004" y="3302000"/>
                </a:lnTo>
                <a:lnTo>
                  <a:pt x="13541617" y="3390900"/>
                </a:lnTo>
                <a:lnTo>
                  <a:pt x="13518540" y="3403600"/>
                </a:lnTo>
                <a:lnTo>
                  <a:pt x="13495454" y="3429000"/>
                </a:lnTo>
                <a:lnTo>
                  <a:pt x="13472349" y="3441700"/>
                </a:lnTo>
                <a:lnTo>
                  <a:pt x="13426052" y="3492500"/>
                </a:lnTo>
                <a:lnTo>
                  <a:pt x="13402841" y="3505200"/>
                </a:lnTo>
                <a:lnTo>
                  <a:pt x="13379578" y="3530600"/>
                </a:lnTo>
                <a:lnTo>
                  <a:pt x="13356255" y="3543300"/>
                </a:lnTo>
                <a:lnTo>
                  <a:pt x="13332861" y="3568700"/>
                </a:lnTo>
                <a:lnTo>
                  <a:pt x="13309389" y="3581400"/>
                </a:lnTo>
                <a:lnTo>
                  <a:pt x="13285830" y="3606800"/>
                </a:lnTo>
                <a:lnTo>
                  <a:pt x="13262176" y="3619500"/>
                </a:lnTo>
                <a:lnTo>
                  <a:pt x="13238417" y="3644900"/>
                </a:lnTo>
                <a:lnTo>
                  <a:pt x="13214545" y="3657600"/>
                </a:lnTo>
                <a:lnTo>
                  <a:pt x="13190552" y="3683000"/>
                </a:lnTo>
                <a:lnTo>
                  <a:pt x="13166430" y="3695700"/>
                </a:lnTo>
                <a:lnTo>
                  <a:pt x="13142168" y="3721100"/>
                </a:lnTo>
                <a:lnTo>
                  <a:pt x="13117759" y="3733800"/>
                </a:lnTo>
                <a:lnTo>
                  <a:pt x="13093194" y="3759200"/>
                </a:lnTo>
                <a:lnTo>
                  <a:pt x="13068465" y="3771900"/>
                </a:lnTo>
                <a:lnTo>
                  <a:pt x="13043562" y="3797300"/>
                </a:lnTo>
                <a:lnTo>
                  <a:pt x="13018478" y="3810000"/>
                </a:lnTo>
                <a:lnTo>
                  <a:pt x="12993204" y="3835400"/>
                </a:lnTo>
                <a:lnTo>
                  <a:pt x="12967730" y="3848100"/>
                </a:lnTo>
                <a:lnTo>
                  <a:pt x="12942049" y="3873500"/>
                </a:lnTo>
                <a:lnTo>
                  <a:pt x="12890029" y="3898900"/>
                </a:lnTo>
                <a:lnTo>
                  <a:pt x="12863674" y="3924300"/>
                </a:lnTo>
                <a:lnTo>
                  <a:pt x="12810228" y="3949700"/>
                </a:lnTo>
                <a:lnTo>
                  <a:pt x="12783120" y="3975100"/>
                </a:lnTo>
                <a:lnTo>
                  <a:pt x="12755744" y="3987800"/>
                </a:lnTo>
                <a:lnTo>
                  <a:pt x="12728092" y="4013200"/>
                </a:lnTo>
                <a:lnTo>
                  <a:pt x="12643390" y="4051300"/>
                </a:lnTo>
                <a:lnTo>
                  <a:pt x="12614546" y="4076700"/>
                </a:lnTo>
                <a:lnTo>
                  <a:pt x="12526061" y="4114800"/>
                </a:lnTo>
                <a:lnTo>
                  <a:pt x="12495886" y="4140200"/>
                </a:lnTo>
                <a:lnTo>
                  <a:pt x="12434466" y="4165600"/>
                </a:lnTo>
                <a:lnTo>
                  <a:pt x="12307101" y="4216400"/>
                </a:lnTo>
                <a:lnTo>
                  <a:pt x="12274267" y="4241800"/>
                </a:lnTo>
                <a:lnTo>
                  <a:pt x="12138700" y="4292600"/>
                </a:lnTo>
                <a:lnTo>
                  <a:pt x="11995951" y="4343400"/>
                </a:lnTo>
                <a:lnTo>
                  <a:pt x="11959077" y="4343400"/>
                </a:lnTo>
                <a:lnTo>
                  <a:pt x="11921711" y="4356100"/>
                </a:lnTo>
                <a:lnTo>
                  <a:pt x="11767155" y="4406900"/>
                </a:lnTo>
                <a:lnTo>
                  <a:pt x="11727200" y="4406900"/>
                </a:lnTo>
                <a:lnTo>
                  <a:pt x="11604039" y="4445000"/>
                </a:lnTo>
                <a:lnTo>
                  <a:pt x="11561857" y="4445000"/>
                </a:lnTo>
                <a:lnTo>
                  <a:pt x="11519098" y="4457700"/>
                </a:lnTo>
                <a:lnTo>
                  <a:pt x="11468375" y="4470400"/>
                </a:lnTo>
                <a:lnTo>
                  <a:pt x="11417683" y="4470400"/>
                </a:lnTo>
                <a:lnTo>
                  <a:pt x="11265791" y="4508500"/>
                </a:lnTo>
                <a:lnTo>
                  <a:pt x="11215219" y="4508500"/>
                </a:lnTo>
                <a:lnTo>
                  <a:pt x="11164676" y="4521200"/>
                </a:lnTo>
                <a:lnTo>
                  <a:pt x="11114162" y="4521200"/>
                </a:lnTo>
                <a:lnTo>
                  <a:pt x="11013214" y="4546600"/>
                </a:lnTo>
                <a:lnTo>
                  <a:pt x="12527406" y="4546600"/>
                </a:lnTo>
                <a:lnTo>
                  <a:pt x="12561856" y="4533900"/>
                </a:lnTo>
                <a:lnTo>
                  <a:pt x="12599900" y="4508500"/>
                </a:lnTo>
                <a:lnTo>
                  <a:pt x="12637842" y="4495800"/>
                </a:lnTo>
                <a:lnTo>
                  <a:pt x="12788754" y="4394200"/>
                </a:lnTo>
                <a:lnTo>
                  <a:pt x="12826307" y="4381500"/>
                </a:lnTo>
                <a:lnTo>
                  <a:pt x="13349911" y="4025900"/>
                </a:lnTo>
                <a:lnTo>
                  <a:pt x="13387473" y="3987800"/>
                </a:lnTo>
                <a:lnTo>
                  <a:pt x="13538431" y="3886200"/>
                </a:lnTo>
                <a:lnTo>
                  <a:pt x="13576389" y="3848100"/>
                </a:lnTo>
                <a:lnTo>
                  <a:pt x="13690907" y="3771900"/>
                </a:lnTo>
                <a:lnTo>
                  <a:pt x="13729322" y="3733800"/>
                </a:lnTo>
                <a:lnTo>
                  <a:pt x="13845401" y="3657600"/>
                </a:lnTo>
                <a:lnTo>
                  <a:pt x="13923562" y="3594100"/>
                </a:lnTo>
                <a:lnTo>
                  <a:pt x="14082026" y="3467100"/>
                </a:lnTo>
                <a:lnTo>
                  <a:pt x="14162455" y="3416300"/>
                </a:lnTo>
                <a:lnTo>
                  <a:pt x="14202996" y="3378200"/>
                </a:lnTo>
                <a:lnTo>
                  <a:pt x="14243765" y="3352800"/>
                </a:lnTo>
                <a:lnTo>
                  <a:pt x="14284770" y="3314700"/>
                </a:lnTo>
                <a:lnTo>
                  <a:pt x="14326019" y="3289300"/>
                </a:lnTo>
                <a:lnTo>
                  <a:pt x="14367520" y="3251200"/>
                </a:lnTo>
                <a:lnTo>
                  <a:pt x="14409281" y="3225800"/>
                </a:lnTo>
                <a:lnTo>
                  <a:pt x="14451309" y="3187700"/>
                </a:lnTo>
                <a:lnTo>
                  <a:pt x="14493612" y="3162300"/>
                </a:lnTo>
                <a:lnTo>
                  <a:pt x="14536198" y="3124200"/>
                </a:lnTo>
                <a:lnTo>
                  <a:pt x="14579076" y="3098800"/>
                </a:lnTo>
                <a:lnTo>
                  <a:pt x="14622252" y="3060700"/>
                </a:lnTo>
                <a:lnTo>
                  <a:pt x="14665735" y="3035300"/>
                </a:lnTo>
                <a:lnTo>
                  <a:pt x="14697908" y="3009900"/>
                </a:lnTo>
                <a:lnTo>
                  <a:pt x="14731048" y="2984500"/>
                </a:lnTo>
                <a:lnTo>
                  <a:pt x="14765123" y="2959100"/>
                </a:lnTo>
                <a:lnTo>
                  <a:pt x="14800102" y="2933700"/>
                </a:lnTo>
                <a:lnTo>
                  <a:pt x="14835955" y="2921000"/>
                </a:lnTo>
                <a:lnTo>
                  <a:pt x="14872650" y="2895600"/>
                </a:lnTo>
                <a:lnTo>
                  <a:pt x="14910158" y="2870200"/>
                </a:lnTo>
                <a:lnTo>
                  <a:pt x="14948446" y="2857500"/>
                </a:lnTo>
                <a:lnTo>
                  <a:pt x="14987484" y="2832100"/>
                </a:lnTo>
                <a:lnTo>
                  <a:pt x="15027242" y="2819400"/>
                </a:lnTo>
                <a:lnTo>
                  <a:pt x="15067687" y="2794000"/>
                </a:lnTo>
                <a:lnTo>
                  <a:pt x="15108791" y="2781300"/>
                </a:lnTo>
                <a:lnTo>
                  <a:pt x="15150520" y="2755900"/>
                </a:lnTo>
                <a:lnTo>
                  <a:pt x="15323086" y="2705100"/>
                </a:lnTo>
                <a:lnTo>
                  <a:pt x="15367484" y="2679700"/>
                </a:lnTo>
                <a:lnTo>
                  <a:pt x="15595478" y="2616200"/>
                </a:lnTo>
                <a:lnTo>
                  <a:pt x="15642060" y="2616200"/>
                </a:lnTo>
                <a:lnTo>
                  <a:pt x="15830640" y="2565400"/>
                </a:lnTo>
                <a:lnTo>
                  <a:pt x="15878193" y="2565400"/>
                </a:lnTo>
                <a:lnTo>
                  <a:pt x="15973572" y="2540000"/>
                </a:lnTo>
                <a:lnTo>
                  <a:pt x="16021336" y="2540000"/>
                </a:lnTo>
                <a:lnTo>
                  <a:pt x="16116861" y="2514600"/>
                </a:lnTo>
                <a:lnTo>
                  <a:pt x="16164559" y="2514600"/>
                </a:lnTo>
                <a:lnTo>
                  <a:pt x="16212173" y="2501900"/>
                </a:lnTo>
                <a:lnTo>
                  <a:pt x="16259672" y="2501900"/>
                </a:lnTo>
                <a:lnTo>
                  <a:pt x="16307026" y="2489200"/>
                </a:lnTo>
                <a:lnTo>
                  <a:pt x="16354203" y="2489200"/>
                </a:lnTo>
                <a:lnTo>
                  <a:pt x="16401173" y="2476500"/>
                </a:lnTo>
                <a:lnTo>
                  <a:pt x="16447905" y="2476500"/>
                </a:lnTo>
                <a:lnTo>
                  <a:pt x="16494367" y="2463800"/>
                </a:lnTo>
                <a:lnTo>
                  <a:pt x="16540529" y="2463800"/>
                </a:lnTo>
                <a:lnTo>
                  <a:pt x="16586360" y="2451100"/>
                </a:lnTo>
                <a:lnTo>
                  <a:pt x="16676906" y="2451100"/>
                </a:lnTo>
                <a:lnTo>
                  <a:pt x="16721559" y="2438400"/>
                </a:lnTo>
                <a:lnTo>
                  <a:pt x="16895317" y="2425700"/>
                </a:lnTo>
                <a:lnTo>
                  <a:pt x="16937388" y="2413000"/>
                </a:lnTo>
                <a:lnTo>
                  <a:pt x="17019673" y="2413000"/>
                </a:lnTo>
                <a:lnTo>
                  <a:pt x="17059825" y="2400300"/>
                </a:lnTo>
                <a:lnTo>
                  <a:pt x="17099275" y="2400300"/>
                </a:lnTo>
                <a:lnTo>
                  <a:pt x="17137993" y="2387600"/>
                </a:lnTo>
                <a:lnTo>
                  <a:pt x="17213107" y="2387600"/>
                </a:lnTo>
                <a:lnTo>
                  <a:pt x="17249442" y="2374900"/>
                </a:lnTo>
                <a:lnTo>
                  <a:pt x="17284921" y="2374900"/>
                </a:lnTo>
                <a:lnTo>
                  <a:pt x="17319513" y="2362200"/>
                </a:lnTo>
                <a:lnTo>
                  <a:pt x="17385913" y="2362200"/>
                </a:lnTo>
                <a:lnTo>
                  <a:pt x="17417659" y="2349500"/>
                </a:lnTo>
                <a:lnTo>
                  <a:pt x="17448394" y="2349500"/>
                </a:lnTo>
                <a:lnTo>
                  <a:pt x="17478088" y="2336800"/>
                </a:lnTo>
                <a:lnTo>
                  <a:pt x="17506710" y="2336800"/>
                </a:lnTo>
                <a:lnTo>
                  <a:pt x="17534228" y="2324100"/>
                </a:lnTo>
                <a:lnTo>
                  <a:pt x="17560613" y="2324100"/>
                </a:lnTo>
                <a:lnTo>
                  <a:pt x="17585832" y="2311400"/>
                </a:lnTo>
                <a:lnTo>
                  <a:pt x="17609856" y="2311400"/>
                </a:lnTo>
                <a:lnTo>
                  <a:pt x="17632654" y="2298700"/>
                </a:lnTo>
                <a:lnTo>
                  <a:pt x="17654193" y="2286000"/>
                </a:lnTo>
                <a:lnTo>
                  <a:pt x="17674444" y="2286000"/>
                </a:lnTo>
                <a:lnTo>
                  <a:pt x="17693376" y="2273300"/>
                </a:lnTo>
                <a:lnTo>
                  <a:pt x="17710958" y="2260600"/>
                </a:lnTo>
                <a:lnTo>
                  <a:pt x="17727158" y="2260600"/>
                </a:lnTo>
                <a:lnTo>
                  <a:pt x="17741947" y="2247900"/>
                </a:lnTo>
                <a:lnTo>
                  <a:pt x="17755292" y="2235200"/>
                </a:lnTo>
                <a:lnTo>
                  <a:pt x="17767164" y="2222500"/>
                </a:lnTo>
                <a:lnTo>
                  <a:pt x="17777531" y="2209800"/>
                </a:lnTo>
                <a:lnTo>
                  <a:pt x="17786363" y="2209800"/>
                </a:lnTo>
                <a:lnTo>
                  <a:pt x="17803336" y="2171700"/>
                </a:lnTo>
                <a:lnTo>
                  <a:pt x="17806407" y="2146300"/>
                </a:lnTo>
                <a:lnTo>
                  <a:pt x="17805377" y="2120900"/>
                </a:lnTo>
                <a:lnTo>
                  <a:pt x="17802595" y="2108200"/>
                </a:lnTo>
                <a:lnTo>
                  <a:pt x="17798030" y="2095500"/>
                </a:lnTo>
                <a:lnTo>
                  <a:pt x="17791652" y="2082800"/>
                </a:lnTo>
                <a:lnTo>
                  <a:pt x="17783430" y="2070100"/>
                </a:lnTo>
                <a:lnTo>
                  <a:pt x="17773332" y="2044700"/>
                </a:lnTo>
                <a:lnTo>
                  <a:pt x="17761328" y="2032000"/>
                </a:lnTo>
                <a:lnTo>
                  <a:pt x="17747387" y="2006600"/>
                </a:lnTo>
                <a:lnTo>
                  <a:pt x="17731478" y="1993900"/>
                </a:lnTo>
                <a:lnTo>
                  <a:pt x="17713570" y="1968500"/>
                </a:lnTo>
                <a:lnTo>
                  <a:pt x="17693632" y="1955800"/>
                </a:lnTo>
                <a:close/>
              </a:path>
            </a:pathLst>
          </a:custGeom>
          <a:solidFill>
            <a:srgbClr val="172B47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750817" y="5902123"/>
            <a:ext cx="5220335" cy="2224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90"/>
              </a:spcBef>
            </a:pP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sz="285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sz="285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amet,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sz="285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sz="285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elit,</a:t>
            </a:r>
            <a:r>
              <a:rPr sz="285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25" dirty="0">
                <a:solidFill>
                  <a:srgbClr val="172B47"/>
                </a:solidFill>
                <a:latin typeface="Arial"/>
                <a:cs typeface="Arial"/>
              </a:rPr>
              <a:t>sed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euismod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sz="2850" spc="8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laoree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sz="285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sz="285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amet,</a:t>
            </a:r>
            <a:r>
              <a:rPr sz="285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endParaRPr sz="28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00993" y="5521854"/>
            <a:ext cx="5292090" cy="0"/>
          </a:xfrm>
          <a:custGeom>
            <a:avLst/>
            <a:gdLst/>
            <a:ahLst/>
            <a:cxnLst/>
            <a:rect l="l" t="t" r="r" b="b"/>
            <a:pathLst>
              <a:path w="5292090">
                <a:moveTo>
                  <a:pt x="5291587" y="0"/>
                </a:moveTo>
                <a:lnTo>
                  <a:pt x="0" y="0"/>
                </a:lnTo>
              </a:path>
            </a:pathLst>
          </a:custGeom>
          <a:solidFill>
            <a:srgbClr val="172B4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1233166"/>
            <a:ext cx="20104099" cy="75390"/>
          </a:xfrm>
          <a:prstGeom prst="rect">
            <a:avLst/>
          </a:prstGeom>
        </p:spPr>
      </p:pic>
      <p:sp>
        <p:nvSpPr>
          <p:cNvPr id="14" name="object 8">
            <a:extLst>
              <a:ext uri="{FF2B5EF4-FFF2-40B4-BE49-F238E27FC236}">
                <a16:creationId xmlns:a16="http://schemas.microsoft.com/office/drawing/2014/main" id="{A458E45F-3237-73EB-A78D-61A0D6ABEF6E}"/>
              </a:ext>
            </a:extLst>
          </p:cNvPr>
          <p:cNvSpPr txBox="1"/>
          <p:nvPr/>
        </p:nvSpPr>
        <p:spPr>
          <a:xfrm>
            <a:off x="2194643" y="5902123"/>
            <a:ext cx="5241925" cy="220451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1299"/>
              </a:lnSpc>
            </a:pP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sz="285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sz="285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amet,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sz="285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sz="285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elit,</a:t>
            </a:r>
            <a:r>
              <a:rPr sz="285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25" dirty="0">
                <a:solidFill>
                  <a:srgbClr val="172B47"/>
                </a:solidFill>
                <a:latin typeface="Arial"/>
                <a:cs typeface="Arial"/>
              </a:rPr>
              <a:t>sed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euismod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sz="285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sz="285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amet,</a:t>
            </a:r>
            <a:r>
              <a:rPr sz="285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endParaRPr sz="2850" dirty="0">
              <a:latin typeface="Arial"/>
              <a:cs typeface="Arial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3E17ECB-B913-1A46-7125-8A044104BAAB}"/>
              </a:ext>
            </a:extLst>
          </p:cNvPr>
          <p:cNvSpPr txBox="1"/>
          <p:nvPr/>
        </p:nvSpPr>
        <p:spPr>
          <a:xfrm>
            <a:off x="2038969" y="4459619"/>
            <a:ext cx="100466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">
              <a:lnSpc>
                <a:spcPct val="100000"/>
              </a:lnSpc>
              <a:spcBef>
                <a:spcPts val="135"/>
              </a:spcBef>
            </a:pPr>
            <a:r>
              <a:rPr lang="pt-BR" sz="4000" spc="-10" dirty="0">
                <a:solidFill>
                  <a:srgbClr val="01060B"/>
                </a:solidFill>
                <a:latin typeface="Arial"/>
                <a:cs typeface="Arial"/>
              </a:rPr>
              <a:t>Subtítulo</a:t>
            </a:r>
            <a:endParaRPr lang="pt-BR" sz="4000" dirty="0">
              <a:solidFill>
                <a:srgbClr val="01060B"/>
              </a:solidFill>
              <a:latin typeface="Arial"/>
              <a:cs typeface="Arial"/>
            </a:endParaRPr>
          </a:p>
        </p:txBody>
      </p:sp>
      <p:pic>
        <p:nvPicPr>
          <p:cNvPr id="8" name="Imagem 7" descr="Texto&#10;&#10;Descrição gerada automaticamente com confiança baixa">
            <a:extLst>
              <a:ext uri="{FF2B5EF4-FFF2-40B4-BE49-F238E27FC236}">
                <a16:creationId xmlns:a16="http://schemas.microsoft.com/office/drawing/2014/main" id="{9ED370CD-BC04-DFE8-AD9A-709C786F6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850" y="9584911"/>
            <a:ext cx="6947909" cy="2052572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11089397-DF7F-4CA6-D068-A6AA9F070F05}"/>
              </a:ext>
            </a:extLst>
          </p:cNvPr>
          <p:cNvSpPr txBox="1"/>
          <p:nvPr/>
        </p:nvSpPr>
        <p:spPr>
          <a:xfrm>
            <a:off x="181724" y="10598998"/>
            <a:ext cx="7475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</a:rPr>
              <a:t>Responsáveis Técnicas Médicas:</a:t>
            </a:r>
          </a:p>
          <a:p>
            <a:r>
              <a:rPr lang="pt-BR" sz="1400" dirty="0">
                <a:solidFill>
                  <a:schemeClr val="tx1"/>
                </a:solidFill>
              </a:rPr>
              <a:t>Dra. Júlia Dutra Rossetto - CRM: 52-0107322-2 RJ  | Dra. Dayane </a:t>
            </a:r>
            <a:r>
              <a:rPr lang="pt-BR" sz="1400" dirty="0" err="1">
                <a:solidFill>
                  <a:schemeClr val="tx1"/>
                </a:solidFill>
              </a:rPr>
              <a:t>Issaho</a:t>
            </a:r>
            <a:r>
              <a:rPr lang="pt-BR" sz="1400" dirty="0">
                <a:solidFill>
                  <a:schemeClr val="tx1"/>
                </a:solidFill>
              </a:rPr>
              <a:t> - CRM: 27045 PR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2061210"/>
            <a:chOff x="0" y="0"/>
            <a:chExt cx="20104100" cy="20612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20608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"/>
              <a:ext cx="20104099" cy="18428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02595" y="646681"/>
              <a:ext cx="5068746" cy="75641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38969" y="3298759"/>
            <a:ext cx="3701415" cy="1419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150" spc="-10" dirty="0"/>
              <a:t>Título</a:t>
            </a:r>
            <a:endParaRPr sz="9150"/>
          </a:p>
        </p:txBody>
      </p:sp>
      <p:sp>
        <p:nvSpPr>
          <p:cNvPr id="7" name="object 7"/>
          <p:cNvSpPr/>
          <p:nvPr/>
        </p:nvSpPr>
        <p:spPr>
          <a:xfrm>
            <a:off x="0" y="6761956"/>
            <a:ext cx="20104100" cy="4546600"/>
          </a:xfrm>
          <a:custGeom>
            <a:avLst/>
            <a:gdLst/>
            <a:ahLst/>
            <a:cxnLst/>
            <a:rect l="l" t="t" r="r" b="b"/>
            <a:pathLst>
              <a:path w="20104100" h="4546600">
                <a:moveTo>
                  <a:pt x="0" y="3390900"/>
                </a:moveTo>
                <a:lnTo>
                  <a:pt x="0" y="4051300"/>
                </a:lnTo>
                <a:lnTo>
                  <a:pt x="12772" y="4064000"/>
                </a:lnTo>
                <a:lnTo>
                  <a:pt x="34610" y="4089400"/>
                </a:lnTo>
                <a:lnTo>
                  <a:pt x="752325" y="4546600"/>
                </a:lnTo>
                <a:lnTo>
                  <a:pt x="1405229" y="4546600"/>
                </a:lnTo>
                <a:lnTo>
                  <a:pt x="1378946" y="4533900"/>
                </a:lnTo>
                <a:lnTo>
                  <a:pt x="1304942" y="4483100"/>
                </a:lnTo>
                <a:lnTo>
                  <a:pt x="1267996" y="4445000"/>
                </a:lnTo>
                <a:lnTo>
                  <a:pt x="1157417" y="4368800"/>
                </a:lnTo>
                <a:lnTo>
                  <a:pt x="1120652" y="4330700"/>
                </a:lnTo>
                <a:lnTo>
                  <a:pt x="1010680" y="4254500"/>
                </a:lnTo>
                <a:lnTo>
                  <a:pt x="974139" y="4216400"/>
                </a:lnTo>
                <a:lnTo>
                  <a:pt x="901249" y="4165600"/>
                </a:lnTo>
                <a:lnTo>
                  <a:pt x="864905" y="4127500"/>
                </a:lnTo>
                <a:lnTo>
                  <a:pt x="792433" y="4076700"/>
                </a:lnTo>
                <a:lnTo>
                  <a:pt x="756311" y="4038600"/>
                </a:lnTo>
                <a:lnTo>
                  <a:pt x="684306" y="3987800"/>
                </a:lnTo>
                <a:lnTo>
                  <a:pt x="648429" y="3949700"/>
                </a:lnTo>
                <a:lnTo>
                  <a:pt x="576941" y="3898900"/>
                </a:lnTo>
                <a:lnTo>
                  <a:pt x="541334" y="3860800"/>
                </a:lnTo>
                <a:lnTo>
                  <a:pt x="505823" y="3835400"/>
                </a:lnTo>
                <a:lnTo>
                  <a:pt x="470410" y="3797300"/>
                </a:lnTo>
                <a:lnTo>
                  <a:pt x="399891" y="3746500"/>
                </a:lnTo>
                <a:lnTo>
                  <a:pt x="364789" y="3708400"/>
                </a:lnTo>
                <a:lnTo>
                  <a:pt x="329796" y="3683000"/>
                </a:lnTo>
                <a:lnTo>
                  <a:pt x="294916" y="3644900"/>
                </a:lnTo>
                <a:lnTo>
                  <a:pt x="225500" y="3594100"/>
                </a:lnTo>
                <a:lnTo>
                  <a:pt x="190972" y="3556000"/>
                </a:lnTo>
                <a:lnTo>
                  <a:pt x="156565" y="3530600"/>
                </a:lnTo>
                <a:lnTo>
                  <a:pt x="122285" y="3492500"/>
                </a:lnTo>
                <a:lnTo>
                  <a:pt x="54110" y="3441700"/>
                </a:lnTo>
                <a:lnTo>
                  <a:pt x="20222" y="3403600"/>
                </a:lnTo>
                <a:lnTo>
                  <a:pt x="0" y="3390900"/>
                </a:lnTo>
                <a:close/>
              </a:path>
              <a:path w="20104100" h="4546600">
                <a:moveTo>
                  <a:pt x="0" y="1244600"/>
                </a:moveTo>
                <a:lnTo>
                  <a:pt x="0" y="2032000"/>
                </a:lnTo>
                <a:lnTo>
                  <a:pt x="13158" y="2032000"/>
                </a:lnTo>
                <a:lnTo>
                  <a:pt x="105414" y="2057400"/>
                </a:lnTo>
                <a:lnTo>
                  <a:pt x="151374" y="2057400"/>
                </a:lnTo>
                <a:lnTo>
                  <a:pt x="242866" y="2082800"/>
                </a:lnTo>
                <a:lnTo>
                  <a:pt x="288363" y="2108200"/>
                </a:lnTo>
                <a:lnTo>
                  <a:pt x="423633" y="2146300"/>
                </a:lnTo>
                <a:lnTo>
                  <a:pt x="468256" y="2171700"/>
                </a:lnTo>
                <a:lnTo>
                  <a:pt x="512615" y="2184400"/>
                </a:lnTo>
                <a:lnTo>
                  <a:pt x="600468" y="2235200"/>
                </a:lnTo>
                <a:lnTo>
                  <a:pt x="643926" y="2247900"/>
                </a:lnTo>
                <a:lnTo>
                  <a:pt x="729814" y="2298700"/>
                </a:lnTo>
                <a:lnTo>
                  <a:pt x="772207" y="2311400"/>
                </a:lnTo>
                <a:lnTo>
                  <a:pt x="814209" y="2336800"/>
                </a:lnTo>
                <a:lnTo>
                  <a:pt x="3641625" y="3962400"/>
                </a:lnTo>
                <a:lnTo>
                  <a:pt x="3729178" y="4025900"/>
                </a:lnTo>
                <a:lnTo>
                  <a:pt x="4340752" y="4381500"/>
                </a:lnTo>
                <a:lnTo>
                  <a:pt x="4427937" y="4445000"/>
                </a:lnTo>
                <a:lnTo>
                  <a:pt x="4515076" y="4495800"/>
                </a:lnTo>
                <a:lnTo>
                  <a:pt x="4615128" y="4546600"/>
                </a:lnTo>
                <a:lnTo>
                  <a:pt x="8462002" y="4546600"/>
                </a:lnTo>
                <a:lnTo>
                  <a:pt x="8412152" y="4533900"/>
                </a:lnTo>
                <a:lnTo>
                  <a:pt x="8312440" y="4533900"/>
                </a:lnTo>
                <a:lnTo>
                  <a:pt x="8212711" y="4521200"/>
                </a:lnTo>
                <a:lnTo>
                  <a:pt x="7963276" y="4495800"/>
                </a:lnTo>
                <a:lnTo>
                  <a:pt x="7863446" y="4495800"/>
                </a:lnTo>
                <a:lnTo>
                  <a:pt x="7813517" y="4483100"/>
                </a:lnTo>
                <a:lnTo>
                  <a:pt x="5504752" y="4483100"/>
                </a:lnTo>
                <a:lnTo>
                  <a:pt x="5466209" y="4470400"/>
                </a:lnTo>
                <a:lnTo>
                  <a:pt x="5428580" y="4470400"/>
                </a:lnTo>
                <a:lnTo>
                  <a:pt x="5391773" y="4457700"/>
                </a:lnTo>
                <a:lnTo>
                  <a:pt x="5355696" y="4457700"/>
                </a:lnTo>
                <a:lnTo>
                  <a:pt x="5285364" y="4432300"/>
                </a:lnTo>
                <a:lnTo>
                  <a:pt x="5250925" y="4432300"/>
                </a:lnTo>
                <a:lnTo>
                  <a:pt x="5048673" y="4356100"/>
                </a:lnTo>
                <a:lnTo>
                  <a:pt x="5014836" y="4330700"/>
                </a:lnTo>
                <a:lnTo>
                  <a:pt x="4946225" y="4305300"/>
                </a:lnTo>
                <a:lnTo>
                  <a:pt x="4911267" y="4279900"/>
                </a:lnTo>
                <a:lnTo>
                  <a:pt x="4875751" y="4267200"/>
                </a:lnTo>
                <a:lnTo>
                  <a:pt x="4839586" y="4241800"/>
                </a:lnTo>
                <a:lnTo>
                  <a:pt x="4802678" y="4216400"/>
                </a:lnTo>
                <a:lnTo>
                  <a:pt x="4764937" y="4191000"/>
                </a:lnTo>
                <a:lnTo>
                  <a:pt x="4726270" y="4178300"/>
                </a:lnTo>
                <a:lnTo>
                  <a:pt x="4686586" y="4152900"/>
                </a:lnTo>
                <a:lnTo>
                  <a:pt x="4645791" y="4114800"/>
                </a:lnTo>
                <a:lnTo>
                  <a:pt x="4603796" y="4089400"/>
                </a:lnTo>
                <a:lnTo>
                  <a:pt x="4560506" y="4064000"/>
                </a:lnTo>
                <a:lnTo>
                  <a:pt x="4515831" y="4038600"/>
                </a:lnTo>
                <a:lnTo>
                  <a:pt x="4469679" y="4000500"/>
                </a:lnTo>
                <a:lnTo>
                  <a:pt x="4372573" y="3937000"/>
                </a:lnTo>
                <a:lnTo>
                  <a:pt x="4321436" y="3911600"/>
                </a:lnTo>
                <a:lnTo>
                  <a:pt x="4268453" y="3873500"/>
                </a:lnTo>
                <a:lnTo>
                  <a:pt x="4213533" y="3835400"/>
                </a:lnTo>
                <a:lnTo>
                  <a:pt x="4156583" y="3797300"/>
                </a:lnTo>
                <a:lnTo>
                  <a:pt x="4097512" y="3759200"/>
                </a:lnTo>
                <a:lnTo>
                  <a:pt x="3879288" y="3632200"/>
                </a:lnTo>
                <a:lnTo>
                  <a:pt x="3835514" y="3619500"/>
                </a:lnTo>
                <a:lnTo>
                  <a:pt x="3219495" y="3263900"/>
                </a:lnTo>
                <a:lnTo>
                  <a:pt x="2866103" y="3073400"/>
                </a:lnTo>
                <a:lnTo>
                  <a:pt x="1421401" y="2235200"/>
                </a:lnTo>
                <a:lnTo>
                  <a:pt x="1378404" y="2197100"/>
                </a:lnTo>
                <a:lnTo>
                  <a:pt x="1079443" y="2019300"/>
                </a:lnTo>
                <a:lnTo>
                  <a:pt x="1037045" y="1981200"/>
                </a:lnTo>
                <a:lnTo>
                  <a:pt x="826348" y="1854200"/>
                </a:lnTo>
                <a:lnTo>
                  <a:pt x="784480" y="1816100"/>
                </a:lnTo>
                <a:lnTo>
                  <a:pt x="659454" y="1739900"/>
                </a:lnTo>
                <a:lnTo>
                  <a:pt x="617977" y="1701800"/>
                </a:lnTo>
                <a:lnTo>
                  <a:pt x="535334" y="1651000"/>
                </a:lnTo>
                <a:lnTo>
                  <a:pt x="494171" y="1612900"/>
                </a:lnTo>
                <a:lnTo>
                  <a:pt x="412171" y="1562100"/>
                </a:lnTo>
                <a:lnTo>
                  <a:pt x="371339" y="1524000"/>
                </a:lnTo>
                <a:lnTo>
                  <a:pt x="290018" y="1473200"/>
                </a:lnTo>
                <a:lnTo>
                  <a:pt x="249533" y="1435100"/>
                </a:lnTo>
                <a:lnTo>
                  <a:pt x="168925" y="1384300"/>
                </a:lnTo>
                <a:lnTo>
                  <a:pt x="128806" y="1346200"/>
                </a:lnTo>
                <a:lnTo>
                  <a:pt x="88812" y="1320800"/>
                </a:lnTo>
                <a:lnTo>
                  <a:pt x="48945" y="1282700"/>
                </a:lnTo>
                <a:lnTo>
                  <a:pt x="9207" y="1257300"/>
                </a:lnTo>
                <a:lnTo>
                  <a:pt x="0" y="1244600"/>
                </a:lnTo>
                <a:close/>
              </a:path>
              <a:path w="20104100" h="4546600">
                <a:moveTo>
                  <a:pt x="7613691" y="4470400"/>
                </a:moveTo>
                <a:lnTo>
                  <a:pt x="5960678" y="4470400"/>
                </a:lnTo>
                <a:lnTo>
                  <a:pt x="5907937" y="4483100"/>
                </a:lnTo>
                <a:lnTo>
                  <a:pt x="7663665" y="4483100"/>
                </a:lnTo>
                <a:lnTo>
                  <a:pt x="7613691" y="4470400"/>
                </a:lnTo>
                <a:close/>
              </a:path>
              <a:path w="20104100" h="4546600">
                <a:moveTo>
                  <a:pt x="7463691" y="4457700"/>
                </a:moveTo>
                <a:lnTo>
                  <a:pt x="6072027" y="4457700"/>
                </a:lnTo>
                <a:lnTo>
                  <a:pt x="6015344" y="4470400"/>
                </a:lnTo>
                <a:lnTo>
                  <a:pt x="7513704" y="4470400"/>
                </a:lnTo>
                <a:lnTo>
                  <a:pt x="7463691" y="4457700"/>
                </a:lnTo>
                <a:close/>
              </a:path>
              <a:path w="20104100" h="4546600">
                <a:moveTo>
                  <a:pt x="7263488" y="4445000"/>
                </a:moveTo>
                <a:lnTo>
                  <a:pt x="6191815" y="4445000"/>
                </a:lnTo>
                <a:lnTo>
                  <a:pt x="6130820" y="4457700"/>
                </a:lnTo>
                <a:lnTo>
                  <a:pt x="7313562" y="4457700"/>
                </a:lnTo>
                <a:lnTo>
                  <a:pt x="7263488" y="4445000"/>
                </a:lnTo>
                <a:close/>
              </a:path>
              <a:path w="20104100" h="4546600">
                <a:moveTo>
                  <a:pt x="6812003" y="4419600"/>
                </a:moveTo>
                <a:lnTo>
                  <a:pt x="6388929" y="4419600"/>
                </a:lnTo>
                <a:lnTo>
                  <a:pt x="6255104" y="4445000"/>
                </a:lnTo>
                <a:lnTo>
                  <a:pt x="7113163" y="4445000"/>
                </a:lnTo>
                <a:lnTo>
                  <a:pt x="7063019" y="4432300"/>
                </a:lnTo>
                <a:lnTo>
                  <a:pt x="6862247" y="4432300"/>
                </a:lnTo>
                <a:lnTo>
                  <a:pt x="6812003" y="4419600"/>
                </a:lnTo>
                <a:close/>
              </a:path>
              <a:path w="20104100" h="4546600">
                <a:moveTo>
                  <a:pt x="5209446" y="2743200"/>
                </a:moveTo>
                <a:lnTo>
                  <a:pt x="5110486" y="2743200"/>
                </a:lnTo>
                <a:lnTo>
                  <a:pt x="5122230" y="2755900"/>
                </a:lnTo>
                <a:lnTo>
                  <a:pt x="5207338" y="2755900"/>
                </a:lnTo>
                <a:lnTo>
                  <a:pt x="5209446" y="2743200"/>
                </a:lnTo>
                <a:close/>
              </a:path>
              <a:path w="20104100" h="4546600">
                <a:moveTo>
                  <a:pt x="5210816" y="2730500"/>
                </a:moveTo>
                <a:lnTo>
                  <a:pt x="5071312" y="2730500"/>
                </a:lnTo>
                <a:lnTo>
                  <a:pt x="5085016" y="2743200"/>
                </a:lnTo>
                <a:lnTo>
                  <a:pt x="5211196" y="2743200"/>
                </a:lnTo>
                <a:lnTo>
                  <a:pt x="5210816" y="2730500"/>
                </a:lnTo>
                <a:close/>
              </a:path>
              <a:path w="20104100" h="4546600">
                <a:moveTo>
                  <a:pt x="1679652" y="381000"/>
                </a:moveTo>
                <a:lnTo>
                  <a:pt x="296653" y="381000"/>
                </a:lnTo>
                <a:lnTo>
                  <a:pt x="341203" y="393700"/>
                </a:lnTo>
                <a:lnTo>
                  <a:pt x="475377" y="393700"/>
                </a:lnTo>
                <a:lnTo>
                  <a:pt x="520229" y="406400"/>
                </a:lnTo>
                <a:lnTo>
                  <a:pt x="565122" y="406400"/>
                </a:lnTo>
                <a:lnTo>
                  <a:pt x="610042" y="419100"/>
                </a:lnTo>
                <a:lnTo>
                  <a:pt x="654973" y="419100"/>
                </a:lnTo>
                <a:lnTo>
                  <a:pt x="1101888" y="546100"/>
                </a:lnTo>
                <a:lnTo>
                  <a:pt x="1146030" y="571500"/>
                </a:lnTo>
                <a:lnTo>
                  <a:pt x="1233833" y="596900"/>
                </a:lnTo>
                <a:lnTo>
                  <a:pt x="1277465" y="622300"/>
                </a:lnTo>
                <a:lnTo>
                  <a:pt x="1320899" y="635000"/>
                </a:lnTo>
                <a:lnTo>
                  <a:pt x="1364121" y="660400"/>
                </a:lnTo>
                <a:lnTo>
                  <a:pt x="1407116" y="673100"/>
                </a:lnTo>
                <a:lnTo>
                  <a:pt x="1492373" y="723900"/>
                </a:lnTo>
                <a:lnTo>
                  <a:pt x="1534606" y="736600"/>
                </a:lnTo>
                <a:lnTo>
                  <a:pt x="1618211" y="787400"/>
                </a:lnTo>
                <a:lnTo>
                  <a:pt x="1659555" y="800100"/>
                </a:lnTo>
                <a:lnTo>
                  <a:pt x="1741255" y="850900"/>
                </a:lnTo>
                <a:lnTo>
                  <a:pt x="1781584" y="863600"/>
                </a:lnTo>
                <a:lnTo>
                  <a:pt x="1900314" y="939800"/>
                </a:lnTo>
                <a:lnTo>
                  <a:pt x="1939092" y="952500"/>
                </a:lnTo>
                <a:lnTo>
                  <a:pt x="2015366" y="1003300"/>
                </a:lnTo>
                <a:lnTo>
                  <a:pt x="2027127" y="1003300"/>
                </a:lnTo>
                <a:lnTo>
                  <a:pt x="2039551" y="1016000"/>
                </a:lnTo>
                <a:lnTo>
                  <a:pt x="2052629" y="1016000"/>
                </a:lnTo>
                <a:lnTo>
                  <a:pt x="2080700" y="1041400"/>
                </a:lnTo>
                <a:lnTo>
                  <a:pt x="2111252" y="1054100"/>
                </a:lnTo>
                <a:lnTo>
                  <a:pt x="2144197" y="1079500"/>
                </a:lnTo>
                <a:lnTo>
                  <a:pt x="2179447" y="1092200"/>
                </a:lnTo>
                <a:lnTo>
                  <a:pt x="2236452" y="1130300"/>
                </a:lnTo>
                <a:lnTo>
                  <a:pt x="2319707" y="1181100"/>
                </a:lnTo>
                <a:lnTo>
                  <a:pt x="2722098" y="1422400"/>
                </a:lnTo>
                <a:lnTo>
                  <a:pt x="2836525" y="1498600"/>
                </a:lnTo>
                <a:lnTo>
                  <a:pt x="2925092" y="1549400"/>
                </a:lnTo>
                <a:lnTo>
                  <a:pt x="3015683" y="1600200"/>
                </a:lnTo>
                <a:lnTo>
                  <a:pt x="3201752" y="1714500"/>
                </a:lnTo>
                <a:lnTo>
                  <a:pt x="3585142" y="1943100"/>
                </a:lnTo>
                <a:lnTo>
                  <a:pt x="3617317" y="1955800"/>
                </a:lnTo>
                <a:lnTo>
                  <a:pt x="3649474" y="1981200"/>
                </a:lnTo>
                <a:lnTo>
                  <a:pt x="3681604" y="1993900"/>
                </a:lnTo>
                <a:lnTo>
                  <a:pt x="3713696" y="2019300"/>
                </a:lnTo>
                <a:lnTo>
                  <a:pt x="3745738" y="2032000"/>
                </a:lnTo>
                <a:lnTo>
                  <a:pt x="3777719" y="2057400"/>
                </a:lnTo>
                <a:lnTo>
                  <a:pt x="3809629" y="2070100"/>
                </a:lnTo>
                <a:lnTo>
                  <a:pt x="3841457" y="2095500"/>
                </a:lnTo>
                <a:lnTo>
                  <a:pt x="3904820" y="2120900"/>
                </a:lnTo>
                <a:lnTo>
                  <a:pt x="3936335" y="2146300"/>
                </a:lnTo>
                <a:lnTo>
                  <a:pt x="3967722" y="2159000"/>
                </a:lnTo>
                <a:lnTo>
                  <a:pt x="3998973" y="2184400"/>
                </a:lnTo>
                <a:lnTo>
                  <a:pt x="4030075" y="2197100"/>
                </a:lnTo>
                <a:lnTo>
                  <a:pt x="4061017" y="2222500"/>
                </a:lnTo>
                <a:lnTo>
                  <a:pt x="4122381" y="2247900"/>
                </a:lnTo>
                <a:lnTo>
                  <a:pt x="4152780" y="2273300"/>
                </a:lnTo>
                <a:lnTo>
                  <a:pt x="4212956" y="2298700"/>
                </a:lnTo>
                <a:lnTo>
                  <a:pt x="4242713" y="2324100"/>
                </a:lnTo>
                <a:lnTo>
                  <a:pt x="4330520" y="2362200"/>
                </a:lnTo>
                <a:lnTo>
                  <a:pt x="4359265" y="2387600"/>
                </a:lnTo>
                <a:lnTo>
                  <a:pt x="4443777" y="2425700"/>
                </a:lnTo>
                <a:lnTo>
                  <a:pt x="4471336" y="2451100"/>
                </a:lnTo>
                <a:lnTo>
                  <a:pt x="4525471" y="2476500"/>
                </a:lnTo>
                <a:lnTo>
                  <a:pt x="4604051" y="2514600"/>
                </a:lnTo>
                <a:lnTo>
                  <a:pt x="4654561" y="2540000"/>
                </a:lnTo>
                <a:lnTo>
                  <a:pt x="4703468" y="2565400"/>
                </a:lnTo>
                <a:lnTo>
                  <a:pt x="4750684" y="2590800"/>
                </a:lnTo>
                <a:lnTo>
                  <a:pt x="4796120" y="2616200"/>
                </a:lnTo>
                <a:lnTo>
                  <a:pt x="4818143" y="2628900"/>
                </a:lnTo>
                <a:lnTo>
                  <a:pt x="4839689" y="2628900"/>
                </a:lnTo>
                <a:lnTo>
                  <a:pt x="4860746" y="2641600"/>
                </a:lnTo>
                <a:lnTo>
                  <a:pt x="4881303" y="2654300"/>
                </a:lnTo>
                <a:lnTo>
                  <a:pt x="4901350" y="2667000"/>
                </a:lnTo>
                <a:lnTo>
                  <a:pt x="4920874" y="2667000"/>
                </a:lnTo>
                <a:lnTo>
                  <a:pt x="4939867" y="2679700"/>
                </a:lnTo>
                <a:lnTo>
                  <a:pt x="4958315" y="2692400"/>
                </a:lnTo>
                <a:lnTo>
                  <a:pt x="4976209" y="2692400"/>
                </a:lnTo>
                <a:lnTo>
                  <a:pt x="4993538" y="2705100"/>
                </a:lnTo>
                <a:lnTo>
                  <a:pt x="5010289" y="2717800"/>
                </a:lnTo>
                <a:lnTo>
                  <a:pt x="5026454" y="2717800"/>
                </a:lnTo>
                <a:lnTo>
                  <a:pt x="5042020" y="2730500"/>
                </a:lnTo>
                <a:lnTo>
                  <a:pt x="5209585" y="2730500"/>
                </a:lnTo>
                <a:lnTo>
                  <a:pt x="5207492" y="2717800"/>
                </a:lnTo>
                <a:lnTo>
                  <a:pt x="5204526" y="2705100"/>
                </a:lnTo>
                <a:lnTo>
                  <a:pt x="5200677" y="2705100"/>
                </a:lnTo>
                <a:lnTo>
                  <a:pt x="5195932" y="2692400"/>
                </a:lnTo>
                <a:lnTo>
                  <a:pt x="5190281" y="2679700"/>
                </a:lnTo>
                <a:lnTo>
                  <a:pt x="5183713" y="2679700"/>
                </a:lnTo>
                <a:lnTo>
                  <a:pt x="5176218" y="2667000"/>
                </a:lnTo>
                <a:lnTo>
                  <a:pt x="5148054" y="2628900"/>
                </a:lnTo>
                <a:lnTo>
                  <a:pt x="5111143" y="2590800"/>
                </a:lnTo>
                <a:lnTo>
                  <a:pt x="5096845" y="2578100"/>
                </a:lnTo>
                <a:lnTo>
                  <a:pt x="5081530" y="2552700"/>
                </a:lnTo>
                <a:lnTo>
                  <a:pt x="5065189" y="2540000"/>
                </a:lnTo>
                <a:lnTo>
                  <a:pt x="5047811" y="2527300"/>
                </a:lnTo>
                <a:lnTo>
                  <a:pt x="5029383" y="2501900"/>
                </a:lnTo>
                <a:lnTo>
                  <a:pt x="5009896" y="2489200"/>
                </a:lnTo>
                <a:lnTo>
                  <a:pt x="4989339" y="2463800"/>
                </a:lnTo>
                <a:lnTo>
                  <a:pt x="4967699" y="2438400"/>
                </a:lnTo>
                <a:lnTo>
                  <a:pt x="4944967" y="2425700"/>
                </a:lnTo>
                <a:lnTo>
                  <a:pt x="4921132" y="2400300"/>
                </a:lnTo>
                <a:lnTo>
                  <a:pt x="4896182" y="2374900"/>
                </a:lnTo>
                <a:lnTo>
                  <a:pt x="4842894" y="2324100"/>
                </a:lnTo>
                <a:lnTo>
                  <a:pt x="4785016" y="2273300"/>
                </a:lnTo>
                <a:lnTo>
                  <a:pt x="4754328" y="2247900"/>
                </a:lnTo>
                <a:lnTo>
                  <a:pt x="4722460" y="2222500"/>
                </a:lnTo>
                <a:lnTo>
                  <a:pt x="4689401" y="2197100"/>
                </a:lnTo>
                <a:lnTo>
                  <a:pt x="4655139" y="2171700"/>
                </a:lnTo>
                <a:lnTo>
                  <a:pt x="4619663" y="2133600"/>
                </a:lnTo>
                <a:lnTo>
                  <a:pt x="4582964" y="2108200"/>
                </a:lnTo>
                <a:lnTo>
                  <a:pt x="4545029" y="2070100"/>
                </a:lnTo>
                <a:lnTo>
                  <a:pt x="4505847" y="2044700"/>
                </a:lnTo>
                <a:lnTo>
                  <a:pt x="4465408" y="2006600"/>
                </a:lnTo>
                <a:lnTo>
                  <a:pt x="4423701" y="1968500"/>
                </a:lnTo>
                <a:lnTo>
                  <a:pt x="3900988" y="1663700"/>
                </a:lnTo>
                <a:lnTo>
                  <a:pt x="3857623" y="1625600"/>
                </a:lnTo>
                <a:lnTo>
                  <a:pt x="3424503" y="1371600"/>
                </a:lnTo>
                <a:lnTo>
                  <a:pt x="3337858" y="1308100"/>
                </a:lnTo>
                <a:lnTo>
                  <a:pt x="2772343" y="977900"/>
                </a:lnTo>
                <a:lnTo>
                  <a:pt x="2728577" y="939800"/>
                </a:lnTo>
                <a:lnTo>
                  <a:pt x="2464814" y="787400"/>
                </a:lnTo>
                <a:lnTo>
                  <a:pt x="2420635" y="774700"/>
                </a:lnTo>
                <a:lnTo>
                  <a:pt x="1974581" y="520700"/>
                </a:lnTo>
                <a:lnTo>
                  <a:pt x="1929492" y="508000"/>
                </a:lnTo>
                <a:lnTo>
                  <a:pt x="1748121" y="406400"/>
                </a:lnTo>
                <a:lnTo>
                  <a:pt x="1702512" y="393700"/>
                </a:lnTo>
                <a:lnTo>
                  <a:pt x="1679652" y="381000"/>
                </a:lnTo>
                <a:close/>
              </a:path>
              <a:path w="20104100" h="4546600">
                <a:moveTo>
                  <a:pt x="780649" y="25400"/>
                </a:moveTo>
                <a:lnTo>
                  <a:pt x="0" y="25400"/>
                </a:lnTo>
                <a:lnTo>
                  <a:pt x="0" y="419100"/>
                </a:lnTo>
                <a:lnTo>
                  <a:pt x="32168" y="406400"/>
                </a:lnTo>
                <a:lnTo>
                  <a:pt x="75843" y="406400"/>
                </a:lnTo>
                <a:lnTo>
                  <a:pt x="119699" y="393700"/>
                </a:lnTo>
                <a:lnTo>
                  <a:pt x="207899" y="393700"/>
                </a:lnTo>
                <a:lnTo>
                  <a:pt x="252213" y="381000"/>
                </a:lnTo>
                <a:lnTo>
                  <a:pt x="1679652" y="381000"/>
                </a:lnTo>
                <a:lnTo>
                  <a:pt x="1565004" y="317500"/>
                </a:lnTo>
                <a:lnTo>
                  <a:pt x="1518932" y="304800"/>
                </a:lnTo>
                <a:lnTo>
                  <a:pt x="1426418" y="254000"/>
                </a:lnTo>
                <a:lnTo>
                  <a:pt x="1379971" y="241300"/>
                </a:lnTo>
                <a:lnTo>
                  <a:pt x="1333393" y="215900"/>
                </a:lnTo>
                <a:lnTo>
                  <a:pt x="1286683" y="203200"/>
                </a:lnTo>
                <a:lnTo>
                  <a:pt x="1239837" y="177800"/>
                </a:lnTo>
                <a:lnTo>
                  <a:pt x="1192853" y="165100"/>
                </a:lnTo>
                <a:lnTo>
                  <a:pt x="1122047" y="127000"/>
                </a:lnTo>
                <a:lnTo>
                  <a:pt x="1096974" y="114300"/>
                </a:lnTo>
                <a:lnTo>
                  <a:pt x="1070560" y="101600"/>
                </a:lnTo>
                <a:lnTo>
                  <a:pt x="1042854" y="88900"/>
                </a:lnTo>
                <a:lnTo>
                  <a:pt x="1013905" y="88900"/>
                </a:lnTo>
                <a:lnTo>
                  <a:pt x="983764" y="76200"/>
                </a:lnTo>
                <a:lnTo>
                  <a:pt x="952479" y="63500"/>
                </a:lnTo>
                <a:lnTo>
                  <a:pt x="920102" y="50800"/>
                </a:lnTo>
                <a:lnTo>
                  <a:pt x="886680" y="50800"/>
                </a:lnTo>
                <a:lnTo>
                  <a:pt x="852264" y="38100"/>
                </a:lnTo>
                <a:lnTo>
                  <a:pt x="816904" y="38100"/>
                </a:lnTo>
                <a:lnTo>
                  <a:pt x="780649" y="25400"/>
                </a:lnTo>
                <a:close/>
              </a:path>
              <a:path w="20104100" h="4546600">
                <a:moveTo>
                  <a:pt x="667013" y="12700"/>
                </a:moveTo>
                <a:lnTo>
                  <a:pt x="119399" y="12700"/>
                </a:lnTo>
                <a:lnTo>
                  <a:pt x="75529" y="25400"/>
                </a:lnTo>
                <a:lnTo>
                  <a:pt x="705654" y="25400"/>
                </a:lnTo>
                <a:lnTo>
                  <a:pt x="667013" y="12700"/>
                </a:lnTo>
                <a:close/>
              </a:path>
              <a:path w="20104100" h="4546600">
                <a:moveTo>
                  <a:pt x="505982" y="0"/>
                </a:moveTo>
                <a:lnTo>
                  <a:pt x="293872" y="0"/>
                </a:lnTo>
                <a:lnTo>
                  <a:pt x="250503" y="12700"/>
                </a:lnTo>
                <a:lnTo>
                  <a:pt x="547110" y="12700"/>
                </a:lnTo>
                <a:lnTo>
                  <a:pt x="505982" y="0"/>
                </a:lnTo>
                <a:close/>
              </a:path>
              <a:path w="20104100" h="4546600">
                <a:moveTo>
                  <a:pt x="20104100" y="4361324"/>
                </a:moveTo>
                <a:lnTo>
                  <a:pt x="19976478" y="4449971"/>
                </a:lnTo>
                <a:lnTo>
                  <a:pt x="19834114" y="4546600"/>
                </a:lnTo>
                <a:lnTo>
                  <a:pt x="20104100" y="4546600"/>
                </a:lnTo>
                <a:lnTo>
                  <a:pt x="20104100" y="4361324"/>
                </a:lnTo>
                <a:close/>
              </a:path>
              <a:path w="20104100" h="4546600">
                <a:moveTo>
                  <a:pt x="17693632" y="1955800"/>
                </a:moveTo>
                <a:lnTo>
                  <a:pt x="17086934" y="1955800"/>
                </a:lnTo>
                <a:lnTo>
                  <a:pt x="17023813" y="1968500"/>
                </a:lnTo>
                <a:lnTo>
                  <a:pt x="16839375" y="1968500"/>
                </a:lnTo>
                <a:lnTo>
                  <a:pt x="16779508" y="1981200"/>
                </a:lnTo>
                <a:lnTo>
                  <a:pt x="16720434" y="1981200"/>
                </a:lnTo>
                <a:lnTo>
                  <a:pt x="16662142" y="1993900"/>
                </a:lnTo>
                <a:lnTo>
                  <a:pt x="16547875" y="1993900"/>
                </a:lnTo>
                <a:lnTo>
                  <a:pt x="16491882" y="2006600"/>
                </a:lnTo>
                <a:lnTo>
                  <a:pt x="16436638" y="2006600"/>
                </a:lnTo>
                <a:lnTo>
                  <a:pt x="16328361" y="2032000"/>
                </a:lnTo>
                <a:lnTo>
                  <a:pt x="16275312" y="2032000"/>
                </a:lnTo>
                <a:lnTo>
                  <a:pt x="16222977" y="2044700"/>
                </a:lnTo>
                <a:lnTo>
                  <a:pt x="16171348" y="2044700"/>
                </a:lnTo>
                <a:lnTo>
                  <a:pt x="16070173" y="2070100"/>
                </a:lnTo>
                <a:lnTo>
                  <a:pt x="16020610" y="2070100"/>
                </a:lnTo>
                <a:lnTo>
                  <a:pt x="15828983" y="2120900"/>
                </a:lnTo>
                <a:lnTo>
                  <a:pt x="15782691" y="2120900"/>
                </a:lnTo>
                <a:lnTo>
                  <a:pt x="15603715" y="2171700"/>
                </a:lnTo>
                <a:lnTo>
                  <a:pt x="15434241" y="2222500"/>
                </a:lnTo>
                <a:lnTo>
                  <a:pt x="15273715" y="2273300"/>
                </a:lnTo>
                <a:lnTo>
                  <a:pt x="15121586" y="2324100"/>
                </a:lnTo>
                <a:lnTo>
                  <a:pt x="15084802" y="2349500"/>
                </a:lnTo>
                <a:lnTo>
                  <a:pt x="14942395" y="2400300"/>
                </a:lnTo>
                <a:lnTo>
                  <a:pt x="14907933" y="2425700"/>
                </a:lnTo>
                <a:lnTo>
                  <a:pt x="14840316" y="2451100"/>
                </a:lnTo>
                <a:lnTo>
                  <a:pt x="14807144" y="2476500"/>
                </a:lnTo>
                <a:lnTo>
                  <a:pt x="14742031" y="2501900"/>
                </a:lnTo>
                <a:lnTo>
                  <a:pt x="14710071" y="2527300"/>
                </a:lnTo>
                <a:lnTo>
                  <a:pt x="14647305" y="2552700"/>
                </a:lnTo>
                <a:lnTo>
                  <a:pt x="14616481" y="2578100"/>
                </a:lnTo>
                <a:lnTo>
                  <a:pt x="14555908" y="2603500"/>
                </a:lnTo>
                <a:lnTo>
                  <a:pt x="14526141" y="2628900"/>
                </a:lnTo>
                <a:lnTo>
                  <a:pt x="14496710" y="2641600"/>
                </a:lnTo>
                <a:lnTo>
                  <a:pt x="14467605" y="2667000"/>
                </a:lnTo>
                <a:lnTo>
                  <a:pt x="14410341" y="2692400"/>
                </a:lnTo>
                <a:lnTo>
                  <a:pt x="14382165" y="2717800"/>
                </a:lnTo>
                <a:lnTo>
                  <a:pt x="14354280" y="2730500"/>
                </a:lnTo>
                <a:lnTo>
                  <a:pt x="14326680" y="2755900"/>
                </a:lnTo>
                <a:lnTo>
                  <a:pt x="14299354" y="2768600"/>
                </a:lnTo>
                <a:lnTo>
                  <a:pt x="14272294" y="2794000"/>
                </a:lnTo>
                <a:lnTo>
                  <a:pt x="14245493" y="2806700"/>
                </a:lnTo>
                <a:lnTo>
                  <a:pt x="14218940" y="2832100"/>
                </a:lnTo>
                <a:lnTo>
                  <a:pt x="14192628" y="2844800"/>
                </a:lnTo>
                <a:lnTo>
                  <a:pt x="14166548" y="2870200"/>
                </a:lnTo>
                <a:lnTo>
                  <a:pt x="14140691" y="2882900"/>
                </a:lnTo>
                <a:lnTo>
                  <a:pt x="14115048" y="2908300"/>
                </a:lnTo>
                <a:lnTo>
                  <a:pt x="14089612" y="2921000"/>
                </a:lnTo>
                <a:lnTo>
                  <a:pt x="14039323" y="2971800"/>
                </a:lnTo>
                <a:lnTo>
                  <a:pt x="14014453" y="2984500"/>
                </a:lnTo>
                <a:lnTo>
                  <a:pt x="13989754" y="3009900"/>
                </a:lnTo>
                <a:lnTo>
                  <a:pt x="13965219" y="3022600"/>
                </a:lnTo>
                <a:lnTo>
                  <a:pt x="13940838" y="3048000"/>
                </a:lnTo>
                <a:lnTo>
                  <a:pt x="13916602" y="3060700"/>
                </a:lnTo>
                <a:lnTo>
                  <a:pt x="13868534" y="3111500"/>
                </a:lnTo>
                <a:lnTo>
                  <a:pt x="13844684" y="3124200"/>
                </a:lnTo>
                <a:lnTo>
                  <a:pt x="13820945" y="3149600"/>
                </a:lnTo>
                <a:lnTo>
                  <a:pt x="13797308" y="3162300"/>
                </a:lnTo>
                <a:lnTo>
                  <a:pt x="13773766" y="3187700"/>
                </a:lnTo>
                <a:lnTo>
                  <a:pt x="13750309" y="3200400"/>
                </a:lnTo>
                <a:lnTo>
                  <a:pt x="13703617" y="3251200"/>
                </a:lnTo>
                <a:lnTo>
                  <a:pt x="13680365" y="3263900"/>
                </a:lnTo>
                <a:lnTo>
                  <a:pt x="13634004" y="3302000"/>
                </a:lnTo>
                <a:lnTo>
                  <a:pt x="13541617" y="3390900"/>
                </a:lnTo>
                <a:lnTo>
                  <a:pt x="13518540" y="3403600"/>
                </a:lnTo>
                <a:lnTo>
                  <a:pt x="13495454" y="3429000"/>
                </a:lnTo>
                <a:lnTo>
                  <a:pt x="13472349" y="3441700"/>
                </a:lnTo>
                <a:lnTo>
                  <a:pt x="13426052" y="3492500"/>
                </a:lnTo>
                <a:lnTo>
                  <a:pt x="13402841" y="3505200"/>
                </a:lnTo>
                <a:lnTo>
                  <a:pt x="13379578" y="3530600"/>
                </a:lnTo>
                <a:lnTo>
                  <a:pt x="13356255" y="3543300"/>
                </a:lnTo>
                <a:lnTo>
                  <a:pt x="13332861" y="3568700"/>
                </a:lnTo>
                <a:lnTo>
                  <a:pt x="13309389" y="3581400"/>
                </a:lnTo>
                <a:lnTo>
                  <a:pt x="13285830" y="3606800"/>
                </a:lnTo>
                <a:lnTo>
                  <a:pt x="13262176" y="3619500"/>
                </a:lnTo>
                <a:lnTo>
                  <a:pt x="13238417" y="3644900"/>
                </a:lnTo>
                <a:lnTo>
                  <a:pt x="13214545" y="3657600"/>
                </a:lnTo>
                <a:lnTo>
                  <a:pt x="13190552" y="3683000"/>
                </a:lnTo>
                <a:lnTo>
                  <a:pt x="13166430" y="3695700"/>
                </a:lnTo>
                <a:lnTo>
                  <a:pt x="13142168" y="3721100"/>
                </a:lnTo>
                <a:lnTo>
                  <a:pt x="13117759" y="3733800"/>
                </a:lnTo>
                <a:lnTo>
                  <a:pt x="13093194" y="3759200"/>
                </a:lnTo>
                <a:lnTo>
                  <a:pt x="13068465" y="3771900"/>
                </a:lnTo>
                <a:lnTo>
                  <a:pt x="13043562" y="3797300"/>
                </a:lnTo>
                <a:lnTo>
                  <a:pt x="13018478" y="3810000"/>
                </a:lnTo>
                <a:lnTo>
                  <a:pt x="12993204" y="3835400"/>
                </a:lnTo>
                <a:lnTo>
                  <a:pt x="12967730" y="3848100"/>
                </a:lnTo>
                <a:lnTo>
                  <a:pt x="12942049" y="3873500"/>
                </a:lnTo>
                <a:lnTo>
                  <a:pt x="12890029" y="3898900"/>
                </a:lnTo>
                <a:lnTo>
                  <a:pt x="12863674" y="3924300"/>
                </a:lnTo>
                <a:lnTo>
                  <a:pt x="12810228" y="3949700"/>
                </a:lnTo>
                <a:lnTo>
                  <a:pt x="12783120" y="3975100"/>
                </a:lnTo>
                <a:lnTo>
                  <a:pt x="12755744" y="3987800"/>
                </a:lnTo>
                <a:lnTo>
                  <a:pt x="12728092" y="4013200"/>
                </a:lnTo>
                <a:lnTo>
                  <a:pt x="12643390" y="4051300"/>
                </a:lnTo>
                <a:lnTo>
                  <a:pt x="12614546" y="4076700"/>
                </a:lnTo>
                <a:lnTo>
                  <a:pt x="12526061" y="4114800"/>
                </a:lnTo>
                <a:lnTo>
                  <a:pt x="12495886" y="4140200"/>
                </a:lnTo>
                <a:lnTo>
                  <a:pt x="12434466" y="4165600"/>
                </a:lnTo>
                <a:lnTo>
                  <a:pt x="12307101" y="4216400"/>
                </a:lnTo>
                <a:lnTo>
                  <a:pt x="12274267" y="4241800"/>
                </a:lnTo>
                <a:lnTo>
                  <a:pt x="12138700" y="4292600"/>
                </a:lnTo>
                <a:lnTo>
                  <a:pt x="11995951" y="4343400"/>
                </a:lnTo>
                <a:lnTo>
                  <a:pt x="11959077" y="4343400"/>
                </a:lnTo>
                <a:lnTo>
                  <a:pt x="11921711" y="4356100"/>
                </a:lnTo>
                <a:lnTo>
                  <a:pt x="11767155" y="4406900"/>
                </a:lnTo>
                <a:lnTo>
                  <a:pt x="11727200" y="4406900"/>
                </a:lnTo>
                <a:lnTo>
                  <a:pt x="11604039" y="4445000"/>
                </a:lnTo>
                <a:lnTo>
                  <a:pt x="11561857" y="4445000"/>
                </a:lnTo>
                <a:lnTo>
                  <a:pt x="11519098" y="4457700"/>
                </a:lnTo>
                <a:lnTo>
                  <a:pt x="11468375" y="4470400"/>
                </a:lnTo>
                <a:lnTo>
                  <a:pt x="11417683" y="4470400"/>
                </a:lnTo>
                <a:lnTo>
                  <a:pt x="11265791" y="4508500"/>
                </a:lnTo>
                <a:lnTo>
                  <a:pt x="11215219" y="4508500"/>
                </a:lnTo>
                <a:lnTo>
                  <a:pt x="11164676" y="4521200"/>
                </a:lnTo>
                <a:lnTo>
                  <a:pt x="11114162" y="4521200"/>
                </a:lnTo>
                <a:lnTo>
                  <a:pt x="11013214" y="4546600"/>
                </a:lnTo>
                <a:lnTo>
                  <a:pt x="12527406" y="4546600"/>
                </a:lnTo>
                <a:lnTo>
                  <a:pt x="12561856" y="4533900"/>
                </a:lnTo>
                <a:lnTo>
                  <a:pt x="12599900" y="4508500"/>
                </a:lnTo>
                <a:lnTo>
                  <a:pt x="12637842" y="4495800"/>
                </a:lnTo>
                <a:lnTo>
                  <a:pt x="12788754" y="4394200"/>
                </a:lnTo>
                <a:lnTo>
                  <a:pt x="12826307" y="4381500"/>
                </a:lnTo>
                <a:lnTo>
                  <a:pt x="13349911" y="4025900"/>
                </a:lnTo>
                <a:lnTo>
                  <a:pt x="13387473" y="3987800"/>
                </a:lnTo>
                <a:lnTo>
                  <a:pt x="13538431" y="3886200"/>
                </a:lnTo>
                <a:lnTo>
                  <a:pt x="13576389" y="3848100"/>
                </a:lnTo>
                <a:lnTo>
                  <a:pt x="13690907" y="3771900"/>
                </a:lnTo>
                <a:lnTo>
                  <a:pt x="13729322" y="3733800"/>
                </a:lnTo>
                <a:lnTo>
                  <a:pt x="13845401" y="3657600"/>
                </a:lnTo>
                <a:lnTo>
                  <a:pt x="13923562" y="3594100"/>
                </a:lnTo>
                <a:lnTo>
                  <a:pt x="14082026" y="3467100"/>
                </a:lnTo>
                <a:lnTo>
                  <a:pt x="14162455" y="3416300"/>
                </a:lnTo>
                <a:lnTo>
                  <a:pt x="14202996" y="3378200"/>
                </a:lnTo>
                <a:lnTo>
                  <a:pt x="14243765" y="3352800"/>
                </a:lnTo>
                <a:lnTo>
                  <a:pt x="14284770" y="3314700"/>
                </a:lnTo>
                <a:lnTo>
                  <a:pt x="14326019" y="3289300"/>
                </a:lnTo>
                <a:lnTo>
                  <a:pt x="14367520" y="3251200"/>
                </a:lnTo>
                <a:lnTo>
                  <a:pt x="14409281" y="3225800"/>
                </a:lnTo>
                <a:lnTo>
                  <a:pt x="14451309" y="3187700"/>
                </a:lnTo>
                <a:lnTo>
                  <a:pt x="14493612" y="3162300"/>
                </a:lnTo>
                <a:lnTo>
                  <a:pt x="14536198" y="3124200"/>
                </a:lnTo>
                <a:lnTo>
                  <a:pt x="14579076" y="3098800"/>
                </a:lnTo>
                <a:lnTo>
                  <a:pt x="14622252" y="3060700"/>
                </a:lnTo>
                <a:lnTo>
                  <a:pt x="14665735" y="3035300"/>
                </a:lnTo>
                <a:lnTo>
                  <a:pt x="14697908" y="3009900"/>
                </a:lnTo>
                <a:lnTo>
                  <a:pt x="14731048" y="2984500"/>
                </a:lnTo>
                <a:lnTo>
                  <a:pt x="14765123" y="2959100"/>
                </a:lnTo>
                <a:lnTo>
                  <a:pt x="14800102" y="2933700"/>
                </a:lnTo>
                <a:lnTo>
                  <a:pt x="14835955" y="2921000"/>
                </a:lnTo>
                <a:lnTo>
                  <a:pt x="14872650" y="2895600"/>
                </a:lnTo>
                <a:lnTo>
                  <a:pt x="14910158" y="2870200"/>
                </a:lnTo>
                <a:lnTo>
                  <a:pt x="14948446" y="2857500"/>
                </a:lnTo>
                <a:lnTo>
                  <a:pt x="14987484" y="2832100"/>
                </a:lnTo>
                <a:lnTo>
                  <a:pt x="15027242" y="2819400"/>
                </a:lnTo>
                <a:lnTo>
                  <a:pt x="15067687" y="2794000"/>
                </a:lnTo>
                <a:lnTo>
                  <a:pt x="15108791" y="2781300"/>
                </a:lnTo>
                <a:lnTo>
                  <a:pt x="15150520" y="2755900"/>
                </a:lnTo>
                <a:lnTo>
                  <a:pt x="15323086" y="2705100"/>
                </a:lnTo>
                <a:lnTo>
                  <a:pt x="15367484" y="2679700"/>
                </a:lnTo>
                <a:lnTo>
                  <a:pt x="15595478" y="2616200"/>
                </a:lnTo>
                <a:lnTo>
                  <a:pt x="15642060" y="2616200"/>
                </a:lnTo>
                <a:lnTo>
                  <a:pt x="15830640" y="2565400"/>
                </a:lnTo>
                <a:lnTo>
                  <a:pt x="15878193" y="2565400"/>
                </a:lnTo>
                <a:lnTo>
                  <a:pt x="15973572" y="2540000"/>
                </a:lnTo>
                <a:lnTo>
                  <a:pt x="16021336" y="2540000"/>
                </a:lnTo>
                <a:lnTo>
                  <a:pt x="16116861" y="2514600"/>
                </a:lnTo>
                <a:lnTo>
                  <a:pt x="16164559" y="2514600"/>
                </a:lnTo>
                <a:lnTo>
                  <a:pt x="16212173" y="2501900"/>
                </a:lnTo>
                <a:lnTo>
                  <a:pt x="16259672" y="2501900"/>
                </a:lnTo>
                <a:lnTo>
                  <a:pt x="16307026" y="2489200"/>
                </a:lnTo>
                <a:lnTo>
                  <a:pt x="16354203" y="2489200"/>
                </a:lnTo>
                <a:lnTo>
                  <a:pt x="16401173" y="2476500"/>
                </a:lnTo>
                <a:lnTo>
                  <a:pt x="16447905" y="2476500"/>
                </a:lnTo>
                <a:lnTo>
                  <a:pt x="16494367" y="2463800"/>
                </a:lnTo>
                <a:lnTo>
                  <a:pt x="16540529" y="2463800"/>
                </a:lnTo>
                <a:lnTo>
                  <a:pt x="16586360" y="2451100"/>
                </a:lnTo>
                <a:lnTo>
                  <a:pt x="16676906" y="2451100"/>
                </a:lnTo>
                <a:lnTo>
                  <a:pt x="16721559" y="2438400"/>
                </a:lnTo>
                <a:lnTo>
                  <a:pt x="16895317" y="2425700"/>
                </a:lnTo>
                <a:lnTo>
                  <a:pt x="16937388" y="2413000"/>
                </a:lnTo>
                <a:lnTo>
                  <a:pt x="17019673" y="2413000"/>
                </a:lnTo>
                <a:lnTo>
                  <a:pt x="17059825" y="2400300"/>
                </a:lnTo>
                <a:lnTo>
                  <a:pt x="17099275" y="2400300"/>
                </a:lnTo>
                <a:lnTo>
                  <a:pt x="17137993" y="2387600"/>
                </a:lnTo>
                <a:lnTo>
                  <a:pt x="17213107" y="2387600"/>
                </a:lnTo>
                <a:lnTo>
                  <a:pt x="17249442" y="2374900"/>
                </a:lnTo>
                <a:lnTo>
                  <a:pt x="17284921" y="2374900"/>
                </a:lnTo>
                <a:lnTo>
                  <a:pt x="17319513" y="2362200"/>
                </a:lnTo>
                <a:lnTo>
                  <a:pt x="17385913" y="2362200"/>
                </a:lnTo>
                <a:lnTo>
                  <a:pt x="17417659" y="2349500"/>
                </a:lnTo>
                <a:lnTo>
                  <a:pt x="17448394" y="2349500"/>
                </a:lnTo>
                <a:lnTo>
                  <a:pt x="17478088" y="2336800"/>
                </a:lnTo>
                <a:lnTo>
                  <a:pt x="17506710" y="2336800"/>
                </a:lnTo>
                <a:lnTo>
                  <a:pt x="17534228" y="2324100"/>
                </a:lnTo>
                <a:lnTo>
                  <a:pt x="17560613" y="2324100"/>
                </a:lnTo>
                <a:lnTo>
                  <a:pt x="17585832" y="2311400"/>
                </a:lnTo>
                <a:lnTo>
                  <a:pt x="17609856" y="2311400"/>
                </a:lnTo>
                <a:lnTo>
                  <a:pt x="17632654" y="2298700"/>
                </a:lnTo>
                <a:lnTo>
                  <a:pt x="17654193" y="2286000"/>
                </a:lnTo>
                <a:lnTo>
                  <a:pt x="17674444" y="2286000"/>
                </a:lnTo>
                <a:lnTo>
                  <a:pt x="17693376" y="2273300"/>
                </a:lnTo>
                <a:lnTo>
                  <a:pt x="17710958" y="2260600"/>
                </a:lnTo>
                <a:lnTo>
                  <a:pt x="17727158" y="2260600"/>
                </a:lnTo>
                <a:lnTo>
                  <a:pt x="17741947" y="2247900"/>
                </a:lnTo>
                <a:lnTo>
                  <a:pt x="17755292" y="2235200"/>
                </a:lnTo>
                <a:lnTo>
                  <a:pt x="17767164" y="2222500"/>
                </a:lnTo>
                <a:lnTo>
                  <a:pt x="17777531" y="2209800"/>
                </a:lnTo>
                <a:lnTo>
                  <a:pt x="17786363" y="2209800"/>
                </a:lnTo>
                <a:lnTo>
                  <a:pt x="17803336" y="2171700"/>
                </a:lnTo>
                <a:lnTo>
                  <a:pt x="17806407" y="2146300"/>
                </a:lnTo>
                <a:lnTo>
                  <a:pt x="17805377" y="2120900"/>
                </a:lnTo>
                <a:lnTo>
                  <a:pt x="17802595" y="2108200"/>
                </a:lnTo>
                <a:lnTo>
                  <a:pt x="17798030" y="2095500"/>
                </a:lnTo>
                <a:lnTo>
                  <a:pt x="17791652" y="2082800"/>
                </a:lnTo>
                <a:lnTo>
                  <a:pt x="17783430" y="2070100"/>
                </a:lnTo>
                <a:lnTo>
                  <a:pt x="17773332" y="2044700"/>
                </a:lnTo>
                <a:lnTo>
                  <a:pt x="17761328" y="2032000"/>
                </a:lnTo>
                <a:lnTo>
                  <a:pt x="17747387" y="2006600"/>
                </a:lnTo>
                <a:lnTo>
                  <a:pt x="17731478" y="1993900"/>
                </a:lnTo>
                <a:lnTo>
                  <a:pt x="17713570" y="1968500"/>
                </a:lnTo>
                <a:lnTo>
                  <a:pt x="17693632" y="1955800"/>
                </a:lnTo>
                <a:close/>
              </a:path>
            </a:pathLst>
          </a:custGeom>
          <a:solidFill>
            <a:srgbClr val="172B47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0993" y="5521854"/>
            <a:ext cx="5292090" cy="0"/>
          </a:xfrm>
          <a:custGeom>
            <a:avLst/>
            <a:gdLst/>
            <a:ahLst/>
            <a:cxnLst/>
            <a:rect l="l" t="t" r="r" b="b"/>
            <a:pathLst>
              <a:path w="5292090">
                <a:moveTo>
                  <a:pt x="5291587" y="0"/>
                </a:moveTo>
                <a:lnTo>
                  <a:pt x="0" y="0"/>
                </a:lnTo>
              </a:path>
            </a:pathLst>
          </a:custGeom>
          <a:solidFill>
            <a:srgbClr val="172B4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1233166"/>
            <a:ext cx="20104099" cy="75390"/>
          </a:xfrm>
          <a:prstGeom prst="rect">
            <a:avLst/>
          </a:prstGeom>
        </p:spPr>
      </p:pic>
      <p:sp>
        <p:nvSpPr>
          <p:cNvPr id="14" name="object 8">
            <a:extLst>
              <a:ext uri="{FF2B5EF4-FFF2-40B4-BE49-F238E27FC236}">
                <a16:creationId xmlns:a16="http://schemas.microsoft.com/office/drawing/2014/main" id="{A458E45F-3237-73EB-A78D-61A0D6ABEF6E}"/>
              </a:ext>
            </a:extLst>
          </p:cNvPr>
          <p:cNvSpPr txBox="1"/>
          <p:nvPr/>
        </p:nvSpPr>
        <p:spPr>
          <a:xfrm>
            <a:off x="2214345" y="5891005"/>
            <a:ext cx="6694705" cy="248484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1299"/>
              </a:lnSpc>
            </a:pPr>
            <a:r>
              <a:rPr lang="pt-BR" sz="2000" b="1" dirty="0">
                <a:solidFill>
                  <a:srgbClr val="172B47"/>
                </a:solidFill>
                <a:latin typeface="Arial"/>
                <a:cs typeface="Arial"/>
              </a:rPr>
              <a:t>1.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sz="20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sz="20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2B47"/>
                </a:solidFill>
                <a:latin typeface="Arial"/>
                <a:cs typeface="Arial"/>
              </a:rPr>
              <a:t>amet,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sz="20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sz="20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elit,</a:t>
            </a:r>
            <a:r>
              <a:rPr sz="20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172B47"/>
                </a:solidFill>
                <a:latin typeface="Arial"/>
                <a:cs typeface="Arial"/>
              </a:rPr>
              <a:t>sed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2B47"/>
                </a:solidFill>
                <a:latin typeface="Arial"/>
                <a:cs typeface="Arial"/>
              </a:rPr>
              <a:t>euismod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sz="20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amet,</a:t>
            </a:r>
            <a:r>
              <a:rPr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spc="-1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.</a:t>
            </a:r>
          </a:p>
          <a:p>
            <a:pPr marL="469900" marR="5080" indent="-457200">
              <a:lnSpc>
                <a:spcPct val="101299"/>
              </a:lnSpc>
              <a:buFont typeface="+mj-lt"/>
              <a:buAutoNum type="arabicPeriod"/>
            </a:pPr>
            <a:endParaRPr lang="pt-BR" sz="2000" spc="-10" dirty="0">
              <a:solidFill>
                <a:srgbClr val="172B47"/>
              </a:solidFill>
              <a:latin typeface="Arial"/>
              <a:cs typeface="Arial"/>
            </a:endParaRPr>
          </a:p>
          <a:p>
            <a:pPr marL="12700" marR="5080">
              <a:lnSpc>
                <a:spcPct val="101299"/>
              </a:lnSpc>
            </a:pPr>
            <a:r>
              <a:rPr lang="pt-BR" sz="2000" b="1" dirty="0">
                <a:solidFill>
                  <a:srgbClr val="172B47"/>
                </a:solidFill>
                <a:latin typeface="Arial"/>
                <a:cs typeface="Arial"/>
              </a:rPr>
              <a:t>2.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,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lang="pt-BR" sz="20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elit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25" dirty="0" err="1">
                <a:solidFill>
                  <a:srgbClr val="172B47"/>
                </a:solidFill>
                <a:latin typeface="Arial"/>
                <a:cs typeface="Arial"/>
              </a:rPr>
              <a:t>sed</a:t>
            </a:r>
            <a:r>
              <a:rPr lang="pt-BR" sz="2000" spc="-2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euismod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endParaRPr lang="pt-BR" sz="2000" dirty="0">
              <a:latin typeface="Arial"/>
              <a:cs typeface="Arial"/>
            </a:endParaRPr>
          </a:p>
          <a:p>
            <a:pPr marL="469900" marR="5080" indent="-457200">
              <a:lnSpc>
                <a:spcPct val="101299"/>
              </a:lnSpc>
              <a:buFont typeface="+mj-lt"/>
              <a:buAutoNum type="arabicPeriod"/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3E17ECB-B913-1A46-7125-8A044104BAAB}"/>
              </a:ext>
            </a:extLst>
          </p:cNvPr>
          <p:cNvSpPr txBox="1"/>
          <p:nvPr/>
        </p:nvSpPr>
        <p:spPr>
          <a:xfrm>
            <a:off x="2038969" y="4459619"/>
            <a:ext cx="100466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">
              <a:lnSpc>
                <a:spcPct val="100000"/>
              </a:lnSpc>
              <a:spcBef>
                <a:spcPts val="135"/>
              </a:spcBef>
            </a:pPr>
            <a:r>
              <a:rPr lang="pt-BR" sz="4000" spc="-10" dirty="0">
                <a:solidFill>
                  <a:srgbClr val="01060B"/>
                </a:solidFill>
                <a:latin typeface="Arial"/>
                <a:cs typeface="Arial"/>
              </a:rPr>
              <a:t>Subtítulo</a:t>
            </a:r>
            <a:endParaRPr lang="pt-BR" sz="4000" dirty="0">
              <a:solidFill>
                <a:srgbClr val="01060B"/>
              </a:solidFill>
              <a:latin typeface="Arial"/>
              <a:cs typeface="Arial"/>
            </a:endParaRPr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A9C56C13-1EBE-1D91-F351-7D26A65AF2DC}"/>
              </a:ext>
            </a:extLst>
          </p:cNvPr>
          <p:cNvSpPr txBox="1"/>
          <p:nvPr/>
        </p:nvSpPr>
        <p:spPr>
          <a:xfrm>
            <a:off x="10780425" y="5838714"/>
            <a:ext cx="6862402" cy="248484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1299"/>
              </a:lnSpc>
            </a:pPr>
            <a:r>
              <a:rPr lang="pt-BR" sz="2000" b="1" dirty="0">
                <a:solidFill>
                  <a:srgbClr val="172B47"/>
                </a:solidFill>
                <a:latin typeface="Arial"/>
                <a:cs typeface="Arial"/>
              </a:rPr>
              <a:t>3.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sz="20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sz="20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2B47"/>
                </a:solidFill>
                <a:latin typeface="Arial"/>
                <a:cs typeface="Arial"/>
              </a:rPr>
              <a:t>amet,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sz="20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sz="20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elit,</a:t>
            </a:r>
            <a:r>
              <a:rPr sz="20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172B47"/>
                </a:solidFill>
                <a:latin typeface="Arial"/>
                <a:cs typeface="Arial"/>
              </a:rPr>
              <a:t>sed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2B47"/>
                </a:solidFill>
                <a:latin typeface="Arial"/>
                <a:cs typeface="Arial"/>
              </a:rPr>
              <a:t>euismod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sz="20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72B47"/>
                </a:solidFill>
                <a:latin typeface="Arial"/>
                <a:cs typeface="Arial"/>
              </a:rPr>
              <a:t>amet,</a:t>
            </a:r>
            <a:r>
              <a:rPr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000" spc="-1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.</a:t>
            </a:r>
          </a:p>
          <a:p>
            <a:pPr marL="469900" marR="5080" indent="-457200">
              <a:lnSpc>
                <a:spcPct val="101299"/>
              </a:lnSpc>
              <a:buFont typeface="+mj-lt"/>
              <a:buAutoNum type="arabicPeriod"/>
            </a:pPr>
            <a:endParaRPr lang="pt-BR" sz="2000" spc="-10" dirty="0">
              <a:solidFill>
                <a:srgbClr val="172B47"/>
              </a:solidFill>
              <a:latin typeface="Arial"/>
              <a:cs typeface="Arial"/>
            </a:endParaRPr>
          </a:p>
          <a:p>
            <a:pPr marL="12700" marR="5080">
              <a:lnSpc>
                <a:spcPct val="101299"/>
              </a:lnSpc>
            </a:pPr>
            <a:r>
              <a:rPr lang="pt-BR" sz="2000" b="1" dirty="0">
                <a:solidFill>
                  <a:srgbClr val="172B47"/>
                </a:solidFill>
                <a:latin typeface="Arial"/>
                <a:cs typeface="Arial"/>
              </a:rPr>
              <a:t>4.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,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lang="pt-BR" sz="20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elit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25" dirty="0" err="1">
                <a:solidFill>
                  <a:srgbClr val="172B47"/>
                </a:solidFill>
                <a:latin typeface="Arial"/>
                <a:cs typeface="Arial"/>
              </a:rPr>
              <a:t>sed</a:t>
            </a:r>
            <a:r>
              <a:rPr lang="pt-BR" sz="2000" spc="-2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euismod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endParaRPr lang="pt-BR" sz="2000" dirty="0">
              <a:latin typeface="Arial"/>
              <a:cs typeface="Arial"/>
            </a:endParaRPr>
          </a:p>
          <a:p>
            <a:pPr marL="469900" marR="5080" indent="-457200">
              <a:lnSpc>
                <a:spcPct val="101299"/>
              </a:lnSpc>
              <a:buFont typeface="+mj-lt"/>
              <a:buAutoNum type="arabicPeriod"/>
            </a:pPr>
            <a:endParaRPr sz="2000" dirty="0">
              <a:latin typeface="Arial"/>
              <a:cs typeface="Arial"/>
            </a:endParaRPr>
          </a:p>
        </p:txBody>
      </p:sp>
      <p:pic>
        <p:nvPicPr>
          <p:cNvPr id="20" name="Imagem 19" descr="Texto&#10;&#10;Descrição gerada automaticamente com confiança baixa">
            <a:extLst>
              <a:ext uri="{FF2B5EF4-FFF2-40B4-BE49-F238E27FC236}">
                <a16:creationId xmlns:a16="http://schemas.microsoft.com/office/drawing/2014/main" id="{21944E00-1622-10E9-DC8B-5C4DF185B3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850" y="9584911"/>
            <a:ext cx="6947909" cy="2052572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E6B95397-03CB-3040-3F4C-14C3F353E57C}"/>
              </a:ext>
            </a:extLst>
          </p:cNvPr>
          <p:cNvSpPr txBox="1"/>
          <p:nvPr/>
        </p:nvSpPr>
        <p:spPr>
          <a:xfrm>
            <a:off x="181724" y="10598998"/>
            <a:ext cx="7475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</a:rPr>
              <a:t>Responsáveis Técnicas Médicas:</a:t>
            </a:r>
          </a:p>
          <a:p>
            <a:r>
              <a:rPr lang="pt-BR" sz="1400" dirty="0">
                <a:solidFill>
                  <a:schemeClr val="tx1"/>
                </a:solidFill>
              </a:rPr>
              <a:t>Dra. Júlia Dutra Rossetto - CRM: 52-0107322-2 RJ  | Dra. Dayane </a:t>
            </a:r>
            <a:r>
              <a:rPr lang="pt-BR" sz="1400" dirty="0" err="1">
                <a:solidFill>
                  <a:schemeClr val="tx1"/>
                </a:solidFill>
              </a:rPr>
              <a:t>Issaho</a:t>
            </a:r>
            <a:r>
              <a:rPr lang="pt-BR" sz="1400" dirty="0">
                <a:solidFill>
                  <a:schemeClr val="tx1"/>
                </a:solidFill>
              </a:rPr>
              <a:t> - CRM: 27045 PR</a:t>
            </a:r>
          </a:p>
        </p:txBody>
      </p:sp>
    </p:spTree>
    <p:extLst>
      <p:ext uri="{BB962C8B-B14F-4D97-AF65-F5344CB8AC3E}">
        <p14:creationId xmlns:p14="http://schemas.microsoft.com/office/powerpoint/2010/main" val="3968121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2061210"/>
            <a:chOff x="0" y="0"/>
            <a:chExt cx="20104100" cy="20612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20608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"/>
              <a:ext cx="20104099" cy="18428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02595" y="646681"/>
              <a:ext cx="5068746" cy="756416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0" y="6761956"/>
            <a:ext cx="20104100" cy="4546600"/>
          </a:xfrm>
          <a:custGeom>
            <a:avLst/>
            <a:gdLst/>
            <a:ahLst/>
            <a:cxnLst/>
            <a:rect l="l" t="t" r="r" b="b"/>
            <a:pathLst>
              <a:path w="20104100" h="4546600">
                <a:moveTo>
                  <a:pt x="0" y="3390900"/>
                </a:moveTo>
                <a:lnTo>
                  <a:pt x="0" y="4051300"/>
                </a:lnTo>
                <a:lnTo>
                  <a:pt x="12772" y="4064000"/>
                </a:lnTo>
                <a:lnTo>
                  <a:pt x="34610" y="4089400"/>
                </a:lnTo>
                <a:lnTo>
                  <a:pt x="752325" y="4546600"/>
                </a:lnTo>
                <a:lnTo>
                  <a:pt x="1405229" y="4546600"/>
                </a:lnTo>
                <a:lnTo>
                  <a:pt x="1378946" y="4533900"/>
                </a:lnTo>
                <a:lnTo>
                  <a:pt x="1304942" y="4483100"/>
                </a:lnTo>
                <a:lnTo>
                  <a:pt x="1267996" y="4445000"/>
                </a:lnTo>
                <a:lnTo>
                  <a:pt x="1157417" y="4368800"/>
                </a:lnTo>
                <a:lnTo>
                  <a:pt x="1120652" y="4330700"/>
                </a:lnTo>
                <a:lnTo>
                  <a:pt x="1010680" y="4254500"/>
                </a:lnTo>
                <a:lnTo>
                  <a:pt x="974139" y="4216400"/>
                </a:lnTo>
                <a:lnTo>
                  <a:pt x="901249" y="4165600"/>
                </a:lnTo>
                <a:lnTo>
                  <a:pt x="864905" y="4127500"/>
                </a:lnTo>
                <a:lnTo>
                  <a:pt x="792433" y="4076700"/>
                </a:lnTo>
                <a:lnTo>
                  <a:pt x="756311" y="4038600"/>
                </a:lnTo>
                <a:lnTo>
                  <a:pt x="684306" y="3987800"/>
                </a:lnTo>
                <a:lnTo>
                  <a:pt x="648429" y="3949700"/>
                </a:lnTo>
                <a:lnTo>
                  <a:pt x="576941" y="3898900"/>
                </a:lnTo>
                <a:lnTo>
                  <a:pt x="541334" y="3860800"/>
                </a:lnTo>
                <a:lnTo>
                  <a:pt x="505823" y="3835400"/>
                </a:lnTo>
                <a:lnTo>
                  <a:pt x="470410" y="3797300"/>
                </a:lnTo>
                <a:lnTo>
                  <a:pt x="399891" y="3746500"/>
                </a:lnTo>
                <a:lnTo>
                  <a:pt x="364789" y="3708400"/>
                </a:lnTo>
                <a:lnTo>
                  <a:pt x="329796" y="3683000"/>
                </a:lnTo>
                <a:lnTo>
                  <a:pt x="294916" y="3644900"/>
                </a:lnTo>
                <a:lnTo>
                  <a:pt x="225500" y="3594100"/>
                </a:lnTo>
                <a:lnTo>
                  <a:pt x="190972" y="3556000"/>
                </a:lnTo>
                <a:lnTo>
                  <a:pt x="156565" y="3530600"/>
                </a:lnTo>
                <a:lnTo>
                  <a:pt x="122285" y="3492500"/>
                </a:lnTo>
                <a:lnTo>
                  <a:pt x="54110" y="3441700"/>
                </a:lnTo>
                <a:lnTo>
                  <a:pt x="20222" y="3403600"/>
                </a:lnTo>
                <a:lnTo>
                  <a:pt x="0" y="3390900"/>
                </a:lnTo>
                <a:close/>
              </a:path>
              <a:path w="20104100" h="4546600">
                <a:moveTo>
                  <a:pt x="0" y="1244600"/>
                </a:moveTo>
                <a:lnTo>
                  <a:pt x="0" y="2032000"/>
                </a:lnTo>
                <a:lnTo>
                  <a:pt x="13158" y="2032000"/>
                </a:lnTo>
                <a:lnTo>
                  <a:pt x="105414" y="2057400"/>
                </a:lnTo>
                <a:lnTo>
                  <a:pt x="151374" y="2057400"/>
                </a:lnTo>
                <a:lnTo>
                  <a:pt x="242866" y="2082800"/>
                </a:lnTo>
                <a:lnTo>
                  <a:pt x="288363" y="2108200"/>
                </a:lnTo>
                <a:lnTo>
                  <a:pt x="423633" y="2146300"/>
                </a:lnTo>
                <a:lnTo>
                  <a:pt x="468256" y="2171700"/>
                </a:lnTo>
                <a:lnTo>
                  <a:pt x="512615" y="2184400"/>
                </a:lnTo>
                <a:lnTo>
                  <a:pt x="600468" y="2235200"/>
                </a:lnTo>
                <a:lnTo>
                  <a:pt x="643926" y="2247900"/>
                </a:lnTo>
                <a:lnTo>
                  <a:pt x="729814" y="2298700"/>
                </a:lnTo>
                <a:lnTo>
                  <a:pt x="772207" y="2311400"/>
                </a:lnTo>
                <a:lnTo>
                  <a:pt x="814209" y="2336800"/>
                </a:lnTo>
                <a:lnTo>
                  <a:pt x="3641625" y="3962400"/>
                </a:lnTo>
                <a:lnTo>
                  <a:pt x="3729178" y="4025900"/>
                </a:lnTo>
                <a:lnTo>
                  <a:pt x="4340752" y="4381500"/>
                </a:lnTo>
                <a:lnTo>
                  <a:pt x="4427937" y="4445000"/>
                </a:lnTo>
                <a:lnTo>
                  <a:pt x="4515076" y="4495800"/>
                </a:lnTo>
                <a:lnTo>
                  <a:pt x="4615128" y="4546600"/>
                </a:lnTo>
                <a:lnTo>
                  <a:pt x="8462002" y="4546600"/>
                </a:lnTo>
                <a:lnTo>
                  <a:pt x="8412152" y="4533900"/>
                </a:lnTo>
                <a:lnTo>
                  <a:pt x="8312440" y="4533900"/>
                </a:lnTo>
                <a:lnTo>
                  <a:pt x="8212711" y="4521200"/>
                </a:lnTo>
                <a:lnTo>
                  <a:pt x="7963276" y="4495800"/>
                </a:lnTo>
                <a:lnTo>
                  <a:pt x="7863446" y="4495800"/>
                </a:lnTo>
                <a:lnTo>
                  <a:pt x="7813517" y="4483100"/>
                </a:lnTo>
                <a:lnTo>
                  <a:pt x="5504752" y="4483100"/>
                </a:lnTo>
                <a:lnTo>
                  <a:pt x="5466209" y="4470400"/>
                </a:lnTo>
                <a:lnTo>
                  <a:pt x="5428580" y="4470400"/>
                </a:lnTo>
                <a:lnTo>
                  <a:pt x="5391773" y="4457700"/>
                </a:lnTo>
                <a:lnTo>
                  <a:pt x="5355696" y="4457700"/>
                </a:lnTo>
                <a:lnTo>
                  <a:pt x="5285364" y="4432300"/>
                </a:lnTo>
                <a:lnTo>
                  <a:pt x="5250925" y="4432300"/>
                </a:lnTo>
                <a:lnTo>
                  <a:pt x="5048673" y="4356100"/>
                </a:lnTo>
                <a:lnTo>
                  <a:pt x="5014836" y="4330700"/>
                </a:lnTo>
                <a:lnTo>
                  <a:pt x="4946225" y="4305300"/>
                </a:lnTo>
                <a:lnTo>
                  <a:pt x="4911267" y="4279900"/>
                </a:lnTo>
                <a:lnTo>
                  <a:pt x="4875751" y="4267200"/>
                </a:lnTo>
                <a:lnTo>
                  <a:pt x="4839586" y="4241800"/>
                </a:lnTo>
                <a:lnTo>
                  <a:pt x="4802678" y="4216400"/>
                </a:lnTo>
                <a:lnTo>
                  <a:pt x="4764937" y="4191000"/>
                </a:lnTo>
                <a:lnTo>
                  <a:pt x="4726270" y="4178300"/>
                </a:lnTo>
                <a:lnTo>
                  <a:pt x="4686586" y="4152900"/>
                </a:lnTo>
                <a:lnTo>
                  <a:pt x="4645791" y="4114800"/>
                </a:lnTo>
                <a:lnTo>
                  <a:pt x="4603796" y="4089400"/>
                </a:lnTo>
                <a:lnTo>
                  <a:pt x="4560506" y="4064000"/>
                </a:lnTo>
                <a:lnTo>
                  <a:pt x="4515831" y="4038600"/>
                </a:lnTo>
                <a:lnTo>
                  <a:pt x="4469679" y="4000500"/>
                </a:lnTo>
                <a:lnTo>
                  <a:pt x="4372573" y="3937000"/>
                </a:lnTo>
                <a:lnTo>
                  <a:pt x="4321436" y="3911600"/>
                </a:lnTo>
                <a:lnTo>
                  <a:pt x="4268453" y="3873500"/>
                </a:lnTo>
                <a:lnTo>
                  <a:pt x="4213533" y="3835400"/>
                </a:lnTo>
                <a:lnTo>
                  <a:pt x="4156583" y="3797300"/>
                </a:lnTo>
                <a:lnTo>
                  <a:pt x="4097512" y="3759200"/>
                </a:lnTo>
                <a:lnTo>
                  <a:pt x="3879288" y="3632200"/>
                </a:lnTo>
                <a:lnTo>
                  <a:pt x="3835514" y="3619500"/>
                </a:lnTo>
                <a:lnTo>
                  <a:pt x="3219495" y="3263900"/>
                </a:lnTo>
                <a:lnTo>
                  <a:pt x="2866103" y="3073400"/>
                </a:lnTo>
                <a:lnTo>
                  <a:pt x="1421401" y="2235200"/>
                </a:lnTo>
                <a:lnTo>
                  <a:pt x="1378404" y="2197100"/>
                </a:lnTo>
                <a:lnTo>
                  <a:pt x="1079443" y="2019300"/>
                </a:lnTo>
                <a:lnTo>
                  <a:pt x="1037045" y="1981200"/>
                </a:lnTo>
                <a:lnTo>
                  <a:pt x="826348" y="1854200"/>
                </a:lnTo>
                <a:lnTo>
                  <a:pt x="784480" y="1816100"/>
                </a:lnTo>
                <a:lnTo>
                  <a:pt x="659454" y="1739900"/>
                </a:lnTo>
                <a:lnTo>
                  <a:pt x="617977" y="1701800"/>
                </a:lnTo>
                <a:lnTo>
                  <a:pt x="535334" y="1651000"/>
                </a:lnTo>
                <a:lnTo>
                  <a:pt x="494171" y="1612900"/>
                </a:lnTo>
                <a:lnTo>
                  <a:pt x="412171" y="1562100"/>
                </a:lnTo>
                <a:lnTo>
                  <a:pt x="371339" y="1524000"/>
                </a:lnTo>
                <a:lnTo>
                  <a:pt x="290018" y="1473200"/>
                </a:lnTo>
                <a:lnTo>
                  <a:pt x="249533" y="1435100"/>
                </a:lnTo>
                <a:lnTo>
                  <a:pt x="168925" y="1384300"/>
                </a:lnTo>
                <a:lnTo>
                  <a:pt x="128806" y="1346200"/>
                </a:lnTo>
                <a:lnTo>
                  <a:pt x="88812" y="1320800"/>
                </a:lnTo>
                <a:lnTo>
                  <a:pt x="48945" y="1282700"/>
                </a:lnTo>
                <a:lnTo>
                  <a:pt x="9207" y="1257300"/>
                </a:lnTo>
                <a:lnTo>
                  <a:pt x="0" y="1244600"/>
                </a:lnTo>
                <a:close/>
              </a:path>
              <a:path w="20104100" h="4546600">
                <a:moveTo>
                  <a:pt x="7613691" y="4470400"/>
                </a:moveTo>
                <a:lnTo>
                  <a:pt x="5960678" y="4470400"/>
                </a:lnTo>
                <a:lnTo>
                  <a:pt x="5907937" y="4483100"/>
                </a:lnTo>
                <a:lnTo>
                  <a:pt x="7663665" y="4483100"/>
                </a:lnTo>
                <a:lnTo>
                  <a:pt x="7613691" y="4470400"/>
                </a:lnTo>
                <a:close/>
              </a:path>
              <a:path w="20104100" h="4546600">
                <a:moveTo>
                  <a:pt x="7463691" y="4457700"/>
                </a:moveTo>
                <a:lnTo>
                  <a:pt x="6072027" y="4457700"/>
                </a:lnTo>
                <a:lnTo>
                  <a:pt x="6015344" y="4470400"/>
                </a:lnTo>
                <a:lnTo>
                  <a:pt x="7513704" y="4470400"/>
                </a:lnTo>
                <a:lnTo>
                  <a:pt x="7463691" y="4457700"/>
                </a:lnTo>
                <a:close/>
              </a:path>
              <a:path w="20104100" h="4546600">
                <a:moveTo>
                  <a:pt x="7263488" y="4445000"/>
                </a:moveTo>
                <a:lnTo>
                  <a:pt x="6191815" y="4445000"/>
                </a:lnTo>
                <a:lnTo>
                  <a:pt x="6130820" y="4457700"/>
                </a:lnTo>
                <a:lnTo>
                  <a:pt x="7313562" y="4457700"/>
                </a:lnTo>
                <a:lnTo>
                  <a:pt x="7263488" y="4445000"/>
                </a:lnTo>
                <a:close/>
              </a:path>
              <a:path w="20104100" h="4546600">
                <a:moveTo>
                  <a:pt x="6812003" y="4419600"/>
                </a:moveTo>
                <a:lnTo>
                  <a:pt x="6388929" y="4419600"/>
                </a:lnTo>
                <a:lnTo>
                  <a:pt x="6255104" y="4445000"/>
                </a:lnTo>
                <a:lnTo>
                  <a:pt x="7113163" y="4445000"/>
                </a:lnTo>
                <a:lnTo>
                  <a:pt x="7063019" y="4432300"/>
                </a:lnTo>
                <a:lnTo>
                  <a:pt x="6862247" y="4432300"/>
                </a:lnTo>
                <a:lnTo>
                  <a:pt x="6812003" y="4419600"/>
                </a:lnTo>
                <a:close/>
              </a:path>
              <a:path w="20104100" h="4546600">
                <a:moveTo>
                  <a:pt x="5209446" y="2743200"/>
                </a:moveTo>
                <a:lnTo>
                  <a:pt x="5110486" y="2743200"/>
                </a:lnTo>
                <a:lnTo>
                  <a:pt x="5122230" y="2755900"/>
                </a:lnTo>
                <a:lnTo>
                  <a:pt x="5207338" y="2755900"/>
                </a:lnTo>
                <a:lnTo>
                  <a:pt x="5209446" y="2743200"/>
                </a:lnTo>
                <a:close/>
              </a:path>
              <a:path w="20104100" h="4546600">
                <a:moveTo>
                  <a:pt x="5210816" y="2730500"/>
                </a:moveTo>
                <a:lnTo>
                  <a:pt x="5071312" y="2730500"/>
                </a:lnTo>
                <a:lnTo>
                  <a:pt x="5085016" y="2743200"/>
                </a:lnTo>
                <a:lnTo>
                  <a:pt x="5211196" y="2743200"/>
                </a:lnTo>
                <a:lnTo>
                  <a:pt x="5210816" y="2730500"/>
                </a:lnTo>
                <a:close/>
              </a:path>
              <a:path w="20104100" h="4546600">
                <a:moveTo>
                  <a:pt x="1679652" y="381000"/>
                </a:moveTo>
                <a:lnTo>
                  <a:pt x="296653" y="381000"/>
                </a:lnTo>
                <a:lnTo>
                  <a:pt x="341203" y="393700"/>
                </a:lnTo>
                <a:lnTo>
                  <a:pt x="475377" y="393700"/>
                </a:lnTo>
                <a:lnTo>
                  <a:pt x="520229" y="406400"/>
                </a:lnTo>
                <a:lnTo>
                  <a:pt x="565122" y="406400"/>
                </a:lnTo>
                <a:lnTo>
                  <a:pt x="610042" y="419100"/>
                </a:lnTo>
                <a:lnTo>
                  <a:pt x="654973" y="419100"/>
                </a:lnTo>
                <a:lnTo>
                  <a:pt x="1101888" y="546100"/>
                </a:lnTo>
                <a:lnTo>
                  <a:pt x="1146030" y="571500"/>
                </a:lnTo>
                <a:lnTo>
                  <a:pt x="1233833" y="596900"/>
                </a:lnTo>
                <a:lnTo>
                  <a:pt x="1277465" y="622300"/>
                </a:lnTo>
                <a:lnTo>
                  <a:pt x="1320899" y="635000"/>
                </a:lnTo>
                <a:lnTo>
                  <a:pt x="1364121" y="660400"/>
                </a:lnTo>
                <a:lnTo>
                  <a:pt x="1407116" y="673100"/>
                </a:lnTo>
                <a:lnTo>
                  <a:pt x="1492373" y="723900"/>
                </a:lnTo>
                <a:lnTo>
                  <a:pt x="1534606" y="736600"/>
                </a:lnTo>
                <a:lnTo>
                  <a:pt x="1618211" y="787400"/>
                </a:lnTo>
                <a:lnTo>
                  <a:pt x="1659555" y="800100"/>
                </a:lnTo>
                <a:lnTo>
                  <a:pt x="1741255" y="850900"/>
                </a:lnTo>
                <a:lnTo>
                  <a:pt x="1781584" y="863600"/>
                </a:lnTo>
                <a:lnTo>
                  <a:pt x="1900314" y="939800"/>
                </a:lnTo>
                <a:lnTo>
                  <a:pt x="1939092" y="952500"/>
                </a:lnTo>
                <a:lnTo>
                  <a:pt x="2015366" y="1003300"/>
                </a:lnTo>
                <a:lnTo>
                  <a:pt x="2027127" y="1003300"/>
                </a:lnTo>
                <a:lnTo>
                  <a:pt x="2039551" y="1016000"/>
                </a:lnTo>
                <a:lnTo>
                  <a:pt x="2052629" y="1016000"/>
                </a:lnTo>
                <a:lnTo>
                  <a:pt x="2080700" y="1041400"/>
                </a:lnTo>
                <a:lnTo>
                  <a:pt x="2111252" y="1054100"/>
                </a:lnTo>
                <a:lnTo>
                  <a:pt x="2144197" y="1079500"/>
                </a:lnTo>
                <a:lnTo>
                  <a:pt x="2179447" y="1092200"/>
                </a:lnTo>
                <a:lnTo>
                  <a:pt x="2236452" y="1130300"/>
                </a:lnTo>
                <a:lnTo>
                  <a:pt x="2319707" y="1181100"/>
                </a:lnTo>
                <a:lnTo>
                  <a:pt x="2722098" y="1422400"/>
                </a:lnTo>
                <a:lnTo>
                  <a:pt x="2836525" y="1498600"/>
                </a:lnTo>
                <a:lnTo>
                  <a:pt x="2925092" y="1549400"/>
                </a:lnTo>
                <a:lnTo>
                  <a:pt x="3015683" y="1600200"/>
                </a:lnTo>
                <a:lnTo>
                  <a:pt x="3201752" y="1714500"/>
                </a:lnTo>
                <a:lnTo>
                  <a:pt x="3585142" y="1943100"/>
                </a:lnTo>
                <a:lnTo>
                  <a:pt x="3617317" y="1955800"/>
                </a:lnTo>
                <a:lnTo>
                  <a:pt x="3649474" y="1981200"/>
                </a:lnTo>
                <a:lnTo>
                  <a:pt x="3681604" y="1993900"/>
                </a:lnTo>
                <a:lnTo>
                  <a:pt x="3713696" y="2019300"/>
                </a:lnTo>
                <a:lnTo>
                  <a:pt x="3745738" y="2032000"/>
                </a:lnTo>
                <a:lnTo>
                  <a:pt x="3777719" y="2057400"/>
                </a:lnTo>
                <a:lnTo>
                  <a:pt x="3809629" y="2070100"/>
                </a:lnTo>
                <a:lnTo>
                  <a:pt x="3841457" y="2095500"/>
                </a:lnTo>
                <a:lnTo>
                  <a:pt x="3904820" y="2120900"/>
                </a:lnTo>
                <a:lnTo>
                  <a:pt x="3936335" y="2146300"/>
                </a:lnTo>
                <a:lnTo>
                  <a:pt x="3967722" y="2159000"/>
                </a:lnTo>
                <a:lnTo>
                  <a:pt x="3998973" y="2184400"/>
                </a:lnTo>
                <a:lnTo>
                  <a:pt x="4030075" y="2197100"/>
                </a:lnTo>
                <a:lnTo>
                  <a:pt x="4061017" y="2222500"/>
                </a:lnTo>
                <a:lnTo>
                  <a:pt x="4122381" y="2247900"/>
                </a:lnTo>
                <a:lnTo>
                  <a:pt x="4152780" y="2273300"/>
                </a:lnTo>
                <a:lnTo>
                  <a:pt x="4212956" y="2298700"/>
                </a:lnTo>
                <a:lnTo>
                  <a:pt x="4242713" y="2324100"/>
                </a:lnTo>
                <a:lnTo>
                  <a:pt x="4330520" y="2362200"/>
                </a:lnTo>
                <a:lnTo>
                  <a:pt x="4359265" y="2387600"/>
                </a:lnTo>
                <a:lnTo>
                  <a:pt x="4443777" y="2425700"/>
                </a:lnTo>
                <a:lnTo>
                  <a:pt x="4471336" y="2451100"/>
                </a:lnTo>
                <a:lnTo>
                  <a:pt x="4525471" y="2476500"/>
                </a:lnTo>
                <a:lnTo>
                  <a:pt x="4604051" y="2514600"/>
                </a:lnTo>
                <a:lnTo>
                  <a:pt x="4654561" y="2540000"/>
                </a:lnTo>
                <a:lnTo>
                  <a:pt x="4703468" y="2565400"/>
                </a:lnTo>
                <a:lnTo>
                  <a:pt x="4750684" y="2590800"/>
                </a:lnTo>
                <a:lnTo>
                  <a:pt x="4796120" y="2616200"/>
                </a:lnTo>
                <a:lnTo>
                  <a:pt x="4818143" y="2628900"/>
                </a:lnTo>
                <a:lnTo>
                  <a:pt x="4839689" y="2628900"/>
                </a:lnTo>
                <a:lnTo>
                  <a:pt x="4860746" y="2641600"/>
                </a:lnTo>
                <a:lnTo>
                  <a:pt x="4881303" y="2654300"/>
                </a:lnTo>
                <a:lnTo>
                  <a:pt x="4901350" y="2667000"/>
                </a:lnTo>
                <a:lnTo>
                  <a:pt x="4920874" y="2667000"/>
                </a:lnTo>
                <a:lnTo>
                  <a:pt x="4939867" y="2679700"/>
                </a:lnTo>
                <a:lnTo>
                  <a:pt x="4958315" y="2692400"/>
                </a:lnTo>
                <a:lnTo>
                  <a:pt x="4976209" y="2692400"/>
                </a:lnTo>
                <a:lnTo>
                  <a:pt x="4993538" y="2705100"/>
                </a:lnTo>
                <a:lnTo>
                  <a:pt x="5010289" y="2717800"/>
                </a:lnTo>
                <a:lnTo>
                  <a:pt x="5026454" y="2717800"/>
                </a:lnTo>
                <a:lnTo>
                  <a:pt x="5042020" y="2730500"/>
                </a:lnTo>
                <a:lnTo>
                  <a:pt x="5209585" y="2730500"/>
                </a:lnTo>
                <a:lnTo>
                  <a:pt x="5207492" y="2717800"/>
                </a:lnTo>
                <a:lnTo>
                  <a:pt x="5204526" y="2705100"/>
                </a:lnTo>
                <a:lnTo>
                  <a:pt x="5200677" y="2705100"/>
                </a:lnTo>
                <a:lnTo>
                  <a:pt x="5195932" y="2692400"/>
                </a:lnTo>
                <a:lnTo>
                  <a:pt x="5190281" y="2679700"/>
                </a:lnTo>
                <a:lnTo>
                  <a:pt x="5183713" y="2679700"/>
                </a:lnTo>
                <a:lnTo>
                  <a:pt x="5176218" y="2667000"/>
                </a:lnTo>
                <a:lnTo>
                  <a:pt x="5148054" y="2628900"/>
                </a:lnTo>
                <a:lnTo>
                  <a:pt x="5111143" y="2590800"/>
                </a:lnTo>
                <a:lnTo>
                  <a:pt x="5096845" y="2578100"/>
                </a:lnTo>
                <a:lnTo>
                  <a:pt x="5081530" y="2552700"/>
                </a:lnTo>
                <a:lnTo>
                  <a:pt x="5065189" y="2540000"/>
                </a:lnTo>
                <a:lnTo>
                  <a:pt x="5047811" y="2527300"/>
                </a:lnTo>
                <a:lnTo>
                  <a:pt x="5029383" y="2501900"/>
                </a:lnTo>
                <a:lnTo>
                  <a:pt x="5009896" y="2489200"/>
                </a:lnTo>
                <a:lnTo>
                  <a:pt x="4989339" y="2463800"/>
                </a:lnTo>
                <a:lnTo>
                  <a:pt x="4967699" y="2438400"/>
                </a:lnTo>
                <a:lnTo>
                  <a:pt x="4944967" y="2425700"/>
                </a:lnTo>
                <a:lnTo>
                  <a:pt x="4921132" y="2400300"/>
                </a:lnTo>
                <a:lnTo>
                  <a:pt x="4896182" y="2374900"/>
                </a:lnTo>
                <a:lnTo>
                  <a:pt x="4842894" y="2324100"/>
                </a:lnTo>
                <a:lnTo>
                  <a:pt x="4785016" y="2273300"/>
                </a:lnTo>
                <a:lnTo>
                  <a:pt x="4754328" y="2247900"/>
                </a:lnTo>
                <a:lnTo>
                  <a:pt x="4722460" y="2222500"/>
                </a:lnTo>
                <a:lnTo>
                  <a:pt x="4689401" y="2197100"/>
                </a:lnTo>
                <a:lnTo>
                  <a:pt x="4655139" y="2171700"/>
                </a:lnTo>
                <a:lnTo>
                  <a:pt x="4619663" y="2133600"/>
                </a:lnTo>
                <a:lnTo>
                  <a:pt x="4582964" y="2108200"/>
                </a:lnTo>
                <a:lnTo>
                  <a:pt x="4545029" y="2070100"/>
                </a:lnTo>
                <a:lnTo>
                  <a:pt x="4505847" y="2044700"/>
                </a:lnTo>
                <a:lnTo>
                  <a:pt x="4465408" y="2006600"/>
                </a:lnTo>
                <a:lnTo>
                  <a:pt x="4423701" y="1968500"/>
                </a:lnTo>
                <a:lnTo>
                  <a:pt x="3900988" y="1663700"/>
                </a:lnTo>
                <a:lnTo>
                  <a:pt x="3857623" y="1625600"/>
                </a:lnTo>
                <a:lnTo>
                  <a:pt x="3424503" y="1371600"/>
                </a:lnTo>
                <a:lnTo>
                  <a:pt x="3337858" y="1308100"/>
                </a:lnTo>
                <a:lnTo>
                  <a:pt x="2772343" y="977900"/>
                </a:lnTo>
                <a:lnTo>
                  <a:pt x="2728577" y="939800"/>
                </a:lnTo>
                <a:lnTo>
                  <a:pt x="2464814" y="787400"/>
                </a:lnTo>
                <a:lnTo>
                  <a:pt x="2420635" y="774700"/>
                </a:lnTo>
                <a:lnTo>
                  <a:pt x="1974581" y="520700"/>
                </a:lnTo>
                <a:lnTo>
                  <a:pt x="1929492" y="508000"/>
                </a:lnTo>
                <a:lnTo>
                  <a:pt x="1748121" y="406400"/>
                </a:lnTo>
                <a:lnTo>
                  <a:pt x="1702512" y="393700"/>
                </a:lnTo>
                <a:lnTo>
                  <a:pt x="1679652" y="381000"/>
                </a:lnTo>
                <a:close/>
              </a:path>
              <a:path w="20104100" h="4546600">
                <a:moveTo>
                  <a:pt x="780649" y="25400"/>
                </a:moveTo>
                <a:lnTo>
                  <a:pt x="0" y="25400"/>
                </a:lnTo>
                <a:lnTo>
                  <a:pt x="0" y="419100"/>
                </a:lnTo>
                <a:lnTo>
                  <a:pt x="32168" y="406400"/>
                </a:lnTo>
                <a:lnTo>
                  <a:pt x="75843" y="406400"/>
                </a:lnTo>
                <a:lnTo>
                  <a:pt x="119699" y="393700"/>
                </a:lnTo>
                <a:lnTo>
                  <a:pt x="207899" y="393700"/>
                </a:lnTo>
                <a:lnTo>
                  <a:pt x="252213" y="381000"/>
                </a:lnTo>
                <a:lnTo>
                  <a:pt x="1679652" y="381000"/>
                </a:lnTo>
                <a:lnTo>
                  <a:pt x="1565004" y="317500"/>
                </a:lnTo>
                <a:lnTo>
                  <a:pt x="1518932" y="304800"/>
                </a:lnTo>
                <a:lnTo>
                  <a:pt x="1426418" y="254000"/>
                </a:lnTo>
                <a:lnTo>
                  <a:pt x="1379971" y="241300"/>
                </a:lnTo>
                <a:lnTo>
                  <a:pt x="1333393" y="215900"/>
                </a:lnTo>
                <a:lnTo>
                  <a:pt x="1286683" y="203200"/>
                </a:lnTo>
                <a:lnTo>
                  <a:pt x="1239837" y="177800"/>
                </a:lnTo>
                <a:lnTo>
                  <a:pt x="1192853" y="165100"/>
                </a:lnTo>
                <a:lnTo>
                  <a:pt x="1122047" y="127000"/>
                </a:lnTo>
                <a:lnTo>
                  <a:pt x="1096974" y="114300"/>
                </a:lnTo>
                <a:lnTo>
                  <a:pt x="1070560" y="101600"/>
                </a:lnTo>
                <a:lnTo>
                  <a:pt x="1042854" y="88900"/>
                </a:lnTo>
                <a:lnTo>
                  <a:pt x="1013905" y="88900"/>
                </a:lnTo>
                <a:lnTo>
                  <a:pt x="983764" y="76200"/>
                </a:lnTo>
                <a:lnTo>
                  <a:pt x="952479" y="63500"/>
                </a:lnTo>
                <a:lnTo>
                  <a:pt x="920102" y="50800"/>
                </a:lnTo>
                <a:lnTo>
                  <a:pt x="886680" y="50800"/>
                </a:lnTo>
                <a:lnTo>
                  <a:pt x="852264" y="38100"/>
                </a:lnTo>
                <a:lnTo>
                  <a:pt x="816904" y="38100"/>
                </a:lnTo>
                <a:lnTo>
                  <a:pt x="780649" y="25400"/>
                </a:lnTo>
                <a:close/>
              </a:path>
              <a:path w="20104100" h="4546600">
                <a:moveTo>
                  <a:pt x="667013" y="12700"/>
                </a:moveTo>
                <a:lnTo>
                  <a:pt x="119399" y="12700"/>
                </a:lnTo>
                <a:lnTo>
                  <a:pt x="75529" y="25400"/>
                </a:lnTo>
                <a:lnTo>
                  <a:pt x="705654" y="25400"/>
                </a:lnTo>
                <a:lnTo>
                  <a:pt x="667013" y="12700"/>
                </a:lnTo>
                <a:close/>
              </a:path>
              <a:path w="20104100" h="4546600">
                <a:moveTo>
                  <a:pt x="505982" y="0"/>
                </a:moveTo>
                <a:lnTo>
                  <a:pt x="293872" y="0"/>
                </a:lnTo>
                <a:lnTo>
                  <a:pt x="250503" y="12700"/>
                </a:lnTo>
                <a:lnTo>
                  <a:pt x="547110" y="12700"/>
                </a:lnTo>
                <a:lnTo>
                  <a:pt x="505982" y="0"/>
                </a:lnTo>
                <a:close/>
              </a:path>
              <a:path w="20104100" h="4546600">
                <a:moveTo>
                  <a:pt x="20104100" y="4361324"/>
                </a:moveTo>
                <a:lnTo>
                  <a:pt x="19976478" y="4449971"/>
                </a:lnTo>
                <a:lnTo>
                  <a:pt x="19834114" y="4546600"/>
                </a:lnTo>
                <a:lnTo>
                  <a:pt x="20104100" y="4546600"/>
                </a:lnTo>
                <a:lnTo>
                  <a:pt x="20104100" y="4361324"/>
                </a:lnTo>
                <a:close/>
              </a:path>
              <a:path w="20104100" h="4546600">
                <a:moveTo>
                  <a:pt x="17693632" y="1955800"/>
                </a:moveTo>
                <a:lnTo>
                  <a:pt x="17086934" y="1955800"/>
                </a:lnTo>
                <a:lnTo>
                  <a:pt x="17023813" y="1968500"/>
                </a:lnTo>
                <a:lnTo>
                  <a:pt x="16839375" y="1968500"/>
                </a:lnTo>
                <a:lnTo>
                  <a:pt x="16779508" y="1981200"/>
                </a:lnTo>
                <a:lnTo>
                  <a:pt x="16720434" y="1981200"/>
                </a:lnTo>
                <a:lnTo>
                  <a:pt x="16662142" y="1993900"/>
                </a:lnTo>
                <a:lnTo>
                  <a:pt x="16547875" y="1993900"/>
                </a:lnTo>
                <a:lnTo>
                  <a:pt x="16491882" y="2006600"/>
                </a:lnTo>
                <a:lnTo>
                  <a:pt x="16436638" y="2006600"/>
                </a:lnTo>
                <a:lnTo>
                  <a:pt x="16328361" y="2032000"/>
                </a:lnTo>
                <a:lnTo>
                  <a:pt x="16275312" y="2032000"/>
                </a:lnTo>
                <a:lnTo>
                  <a:pt x="16222977" y="2044700"/>
                </a:lnTo>
                <a:lnTo>
                  <a:pt x="16171348" y="2044700"/>
                </a:lnTo>
                <a:lnTo>
                  <a:pt x="16070173" y="2070100"/>
                </a:lnTo>
                <a:lnTo>
                  <a:pt x="16020610" y="2070100"/>
                </a:lnTo>
                <a:lnTo>
                  <a:pt x="15828983" y="2120900"/>
                </a:lnTo>
                <a:lnTo>
                  <a:pt x="15782691" y="2120900"/>
                </a:lnTo>
                <a:lnTo>
                  <a:pt x="15603715" y="2171700"/>
                </a:lnTo>
                <a:lnTo>
                  <a:pt x="15434241" y="2222500"/>
                </a:lnTo>
                <a:lnTo>
                  <a:pt x="15273715" y="2273300"/>
                </a:lnTo>
                <a:lnTo>
                  <a:pt x="15121586" y="2324100"/>
                </a:lnTo>
                <a:lnTo>
                  <a:pt x="15084802" y="2349500"/>
                </a:lnTo>
                <a:lnTo>
                  <a:pt x="14942395" y="2400300"/>
                </a:lnTo>
                <a:lnTo>
                  <a:pt x="14907933" y="2425700"/>
                </a:lnTo>
                <a:lnTo>
                  <a:pt x="14840316" y="2451100"/>
                </a:lnTo>
                <a:lnTo>
                  <a:pt x="14807144" y="2476500"/>
                </a:lnTo>
                <a:lnTo>
                  <a:pt x="14742031" y="2501900"/>
                </a:lnTo>
                <a:lnTo>
                  <a:pt x="14710071" y="2527300"/>
                </a:lnTo>
                <a:lnTo>
                  <a:pt x="14647305" y="2552700"/>
                </a:lnTo>
                <a:lnTo>
                  <a:pt x="14616481" y="2578100"/>
                </a:lnTo>
                <a:lnTo>
                  <a:pt x="14555908" y="2603500"/>
                </a:lnTo>
                <a:lnTo>
                  <a:pt x="14526141" y="2628900"/>
                </a:lnTo>
                <a:lnTo>
                  <a:pt x="14496710" y="2641600"/>
                </a:lnTo>
                <a:lnTo>
                  <a:pt x="14467605" y="2667000"/>
                </a:lnTo>
                <a:lnTo>
                  <a:pt x="14410341" y="2692400"/>
                </a:lnTo>
                <a:lnTo>
                  <a:pt x="14382165" y="2717800"/>
                </a:lnTo>
                <a:lnTo>
                  <a:pt x="14354280" y="2730500"/>
                </a:lnTo>
                <a:lnTo>
                  <a:pt x="14326680" y="2755900"/>
                </a:lnTo>
                <a:lnTo>
                  <a:pt x="14299354" y="2768600"/>
                </a:lnTo>
                <a:lnTo>
                  <a:pt x="14272294" y="2794000"/>
                </a:lnTo>
                <a:lnTo>
                  <a:pt x="14245493" y="2806700"/>
                </a:lnTo>
                <a:lnTo>
                  <a:pt x="14218940" y="2832100"/>
                </a:lnTo>
                <a:lnTo>
                  <a:pt x="14192628" y="2844800"/>
                </a:lnTo>
                <a:lnTo>
                  <a:pt x="14166548" y="2870200"/>
                </a:lnTo>
                <a:lnTo>
                  <a:pt x="14140691" y="2882900"/>
                </a:lnTo>
                <a:lnTo>
                  <a:pt x="14115048" y="2908300"/>
                </a:lnTo>
                <a:lnTo>
                  <a:pt x="14089612" y="2921000"/>
                </a:lnTo>
                <a:lnTo>
                  <a:pt x="14039323" y="2971800"/>
                </a:lnTo>
                <a:lnTo>
                  <a:pt x="14014453" y="2984500"/>
                </a:lnTo>
                <a:lnTo>
                  <a:pt x="13989754" y="3009900"/>
                </a:lnTo>
                <a:lnTo>
                  <a:pt x="13965219" y="3022600"/>
                </a:lnTo>
                <a:lnTo>
                  <a:pt x="13940838" y="3048000"/>
                </a:lnTo>
                <a:lnTo>
                  <a:pt x="13916602" y="3060700"/>
                </a:lnTo>
                <a:lnTo>
                  <a:pt x="13868534" y="3111500"/>
                </a:lnTo>
                <a:lnTo>
                  <a:pt x="13844684" y="3124200"/>
                </a:lnTo>
                <a:lnTo>
                  <a:pt x="13820945" y="3149600"/>
                </a:lnTo>
                <a:lnTo>
                  <a:pt x="13797308" y="3162300"/>
                </a:lnTo>
                <a:lnTo>
                  <a:pt x="13773766" y="3187700"/>
                </a:lnTo>
                <a:lnTo>
                  <a:pt x="13750309" y="3200400"/>
                </a:lnTo>
                <a:lnTo>
                  <a:pt x="13703617" y="3251200"/>
                </a:lnTo>
                <a:lnTo>
                  <a:pt x="13680365" y="3263900"/>
                </a:lnTo>
                <a:lnTo>
                  <a:pt x="13634004" y="3302000"/>
                </a:lnTo>
                <a:lnTo>
                  <a:pt x="13541617" y="3390900"/>
                </a:lnTo>
                <a:lnTo>
                  <a:pt x="13518540" y="3403600"/>
                </a:lnTo>
                <a:lnTo>
                  <a:pt x="13495454" y="3429000"/>
                </a:lnTo>
                <a:lnTo>
                  <a:pt x="13472349" y="3441700"/>
                </a:lnTo>
                <a:lnTo>
                  <a:pt x="13426052" y="3492500"/>
                </a:lnTo>
                <a:lnTo>
                  <a:pt x="13402841" y="3505200"/>
                </a:lnTo>
                <a:lnTo>
                  <a:pt x="13379578" y="3530600"/>
                </a:lnTo>
                <a:lnTo>
                  <a:pt x="13356255" y="3543300"/>
                </a:lnTo>
                <a:lnTo>
                  <a:pt x="13332861" y="3568700"/>
                </a:lnTo>
                <a:lnTo>
                  <a:pt x="13309389" y="3581400"/>
                </a:lnTo>
                <a:lnTo>
                  <a:pt x="13285830" y="3606800"/>
                </a:lnTo>
                <a:lnTo>
                  <a:pt x="13262176" y="3619500"/>
                </a:lnTo>
                <a:lnTo>
                  <a:pt x="13238417" y="3644900"/>
                </a:lnTo>
                <a:lnTo>
                  <a:pt x="13214545" y="3657600"/>
                </a:lnTo>
                <a:lnTo>
                  <a:pt x="13190552" y="3683000"/>
                </a:lnTo>
                <a:lnTo>
                  <a:pt x="13166430" y="3695700"/>
                </a:lnTo>
                <a:lnTo>
                  <a:pt x="13142168" y="3721100"/>
                </a:lnTo>
                <a:lnTo>
                  <a:pt x="13117759" y="3733800"/>
                </a:lnTo>
                <a:lnTo>
                  <a:pt x="13093194" y="3759200"/>
                </a:lnTo>
                <a:lnTo>
                  <a:pt x="13068465" y="3771900"/>
                </a:lnTo>
                <a:lnTo>
                  <a:pt x="13043562" y="3797300"/>
                </a:lnTo>
                <a:lnTo>
                  <a:pt x="13018478" y="3810000"/>
                </a:lnTo>
                <a:lnTo>
                  <a:pt x="12993204" y="3835400"/>
                </a:lnTo>
                <a:lnTo>
                  <a:pt x="12967730" y="3848100"/>
                </a:lnTo>
                <a:lnTo>
                  <a:pt x="12942049" y="3873500"/>
                </a:lnTo>
                <a:lnTo>
                  <a:pt x="12890029" y="3898900"/>
                </a:lnTo>
                <a:lnTo>
                  <a:pt x="12863674" y="3924300"/>
                </a:lnTo>
                <a:lnTo>
                  <a:pt x="12810228" y="3949700"/>
                </a:lnTo>
                <a:lnTo>
                  <a:pt x="12783120" y="3975100"/>
                </a:lnTo>
                <a:lnTo>
                  <a:pt x="12755744" y="3987800"/>
                </a:lnTo>
                <a:lnTo>
                  <a:pt x="12728092" y="4013200"/>
                </a:lnTo>
                <a:lnTo>
                  <a:pt x="12643390" y="4051300"/>
                </a:lnTo>
                <a:lnTo>
                  <a:pt x="12614546" y="4076700"/>
                </a:lnTo>
                <a:lnTo>
                  <a:pt x="12526061" y="4114800"/>
                </a:lnTo>
                <a:lnTo>
                  <a:pt x="12495886" y="4140200"/>
                </a:lnTo>
                <a:lnTo>
                  <a:pt x="12434466" y="4165600"/>
                </a:lnTo>
                <a:lnTo>
                  <a:pt x="12307101" y="4216400"/>
                </a:lnTo>
                <a:lnTo>
                  <a:pt x="12274267" y="4241800"/>
                </a:lnTo>
                <a:lnTo>
                  <a:pt x="12138700" y="4292600"/>
                </a:lnTo>
                <a:lnTo>
                  <a:pt x="11995951" y="4343400"/>
                </a:lnTo>
                <a:lnTo>
                  <a:pt x="11959077" y="4343400"/>
                </a:lnTo>
                <a:lnTo>
                  <a:pt x="11921711" y="4356100"/>
                </a:lnTo>
                <a:lnTo>
                  <a:pt x="11767155" y="4406900"/>
                </a:lnTo>
                <a:lnTo>
                  <a:pt x="11727200" y="4406900"/>
                </a:lnTo>
                <a:lnTo>
                  <a:pt x="11604039" y="4445000"/>
                </a:lnTo>
                <a:lnTo>
                  <a:pt x="11561857" y="4445000"/>
                </a:lnTo>
                <a:lnTo>
                  <a:pt x="11519098" y="4457700"/>
                </a:lnTo>
                <a:lnTo>
                  <a:pt x="11468375" y="4470400"/>
                </a:lnTo>
                <a:lnTo>
                  <a:pt x="11417683" y="4470400"/>
                </a:lnTo>
                <a:lnTo>
                  <a:pt x="11265791" y="4508500"/>
                </a:lnTo>
                <a:lnTo>
                  <a:pt x="11215219" y="4508500"/>
                </a:lnTo>
                <a:lnTo>
                  <a:pt x="11164676" y="4521200"/>
                </a:lnTo>
                <a:lnTo>
                  <a:pt x="11114162" y="4521200"/>
                </a:lnTo>
                <a:lnTo>
                  <a:pt x="11013214" y="4546600"/>
                </a:lnTo>
                <a:lnTo>
                  <a:pt x="12527406" y="4546600"/>
                </a:lnTo>
                <a:lnTo>
                  <a:pt x="12561856" y="4533900"/>
                </a:lnTo>
                <a:lnTo>
                  <a:pt x="12599900" y="4508500"/>
                </a:lnTo>
                <a:lnTo>
                  <a:pt x="12637842" y="4495800"/>
                </a:lnTo>
                <a:lnTo>
                  <a:pt x="12788754" y="4394200"/>
                </a:lnTo>
                <a:lnTo>
                  <a:pt x="12826307" y="4381500"/>
                </a:lnTo>
                <a:lnTo>
                  <a:pt x="13349911" y="4025900"/>
                </a:lnTo>
                <a:lnTo>
                  <a:pt x="13387473" y="3987800"/>
                </a:lnTo>
                <a:lnTo>
                  <a:pt x="13538431" y="3886200"/>
                </a:lnTo>
                <a:lnTo>
                  <a:pt x="13576389" y="3848100"/>
                </a:lnTo>
                <a:lnTo>
                  <a:pt x="13690907" y="3771900"/>
                </a:lnTo>
                <a:lnTo>
                  <a:pt x="13729322" y="3733800"/>
                </a:lnTo>
                <a:lnTo>
                  <a:pt x="13845401" y="3657600"/>
                </a:lnTo>
                <a:lnTo>
                  <a:pt x="13923562" y="3594100"/>
                </a:lnTo>
                <a:lnTo>
                  <a:pt x="14082026" y="3467100"/>
                </a:lnTo>
                <a:lnTo>
                  <a:pt x="14162455" y="3416300"/>
                </a:lnTo>
                <a:lnTo>
                  <a:pt x="14202996" y="3378200"/>
                </a:lnTo>
                <a:lnTo>
                  <a:pt x="14243765" y="3352800"/>
                </a:lnTo>
                <a:lnTo>
                  <a:pt x="14284770" y="3314700"/>
                </a:lnTo>
                <a:lnTo>
                  <a:pt x="14326019" y="3289300"/>
                </a:lnTo>
                <a:lnTo>
                  <a:pt x="14367520" y="3251200"/>
                </a:lnTo>
                <a:lnTo>
                  <a:pt x="14409281" y="3225800"/>
                </a:lnTo>
                <a:lnTo>
                  <a:pt x="14451309" y="3187700"/>
                </a:lnTo>
                <a:lnTo>
                  <a:pt x="14493612" y="3162300"/>
                </a:lnTo>
                <a:lnTo>
                  <a:pt x="14536198" y="3124200"/>
                </a:lnTo>
                <a:lnTo>
                  <a:pt x="14579076" y="3098800"/>
                </a:lnTo>
                <a:lnTo>
                  <a:pt x="14622252" y="3060700"/>
                </a:lnTo>
                <a:lnTo>
                  <a:pt x="14665735" y="3035300"/>
                </a:lnTo>
                <a:lnTo>
                  <a:pt x="14697908" y="3009900"/>
                </a:lnTo>
                <a:lnTo>
                  <a:pt x="14731048" y="2984500"/>
                </a:lnTo>
                <a:lnTo>
                  <a:pt x="14765123" y="2959100"/>
                </a:lnTo>
                <a:lnTo>
                  <a:pt x="14800102" y="2933700"/>
                </a:lnTo>
                <a:lnTo>
                  <a:pt x="14835955" y="2921000"/>
                </a:lnTo>
                <a:lnTo>
                  <a:pt x="14872650" y="2895600"/>
                </a:lnTo>
                <a:lnTo>
                  <a:pt x="14910158" y="2870200"/>
                </a:lnTo>
                <a:lnTo>
                  <a:pt x="14948446" y="2857500"/>
                </a:lnTo>
                <a:lnTo>
                  <a:pt x="14987484" y="2832100"/>
                </a:lnTo>
                <a:lnTo>
                  <a:pt x="15027242" y="2819400"/>
                </a:lnTo>
                <a:lnTo>
                  <a:pt x="15067687" y="2794000"/>
                </a:lnTo>
                <a:lnTo>
                  <a:pt x="15108791" y="2781300"/>
                </a:lnTo>
                <a:lnTo>
                  <a:pt x="15150520" y="2755900"/>
                </a:lnTo>
                <a:lnTo>
                  <a:pt x="15323086" y="2705100"/>
                </a:lnTo>
                <a:lnTo>
                  <a:pt x="15367484" y="2679700"/>
                </a:lnTo>
                <a:lnTo>
                  <a:pt x="15595478" y="2616200"/>
                </a:lnTo>
                <a:lnTo>
                  <a:pt x="15642060" y="2616200"/>
                </a:lnTo>
                <a:lnTo>
                  <a:pt x="15830640" y="2565400"/>
                </a:lnTo>
                <a:lnTo>
                  <a:pt x="15878193" y="2565400"/>
                </a:lnTo>
                <a:lnTo>
                  <a:pt x="15973572" y="2540000"/>
                </a:lnTo>
                <a:lnTo>
                  <a:pt x="16021336" y="2540000"/>
                </a:lnTo>
                <a:lnTo>
                  <a:pt x="16116861" y="2514600"/>
                </a:lnTo>
                <a:lnTo>
                  <a:pt x="16164559" y="2514600"/>
                </a:lnTo>
                <a:lnTo>
                  <a:pt x="16212173" y="2501900"/>
                </a:lnTo>
                <a:lnTo>
                  <a:pt x="16259672" y="2501900"/>
                </a:lnTo>
                <a:lnTo>
                  <a:pt x="16307026" y="2489200"/>
                </a:lnTo>
                <a:lnTo>
                  <a:pt x="16354203" y="2489200"/>
                </a:lnTo>
                <a:lnTo>
                  <a:pt x="16401173" y="2476500"/>
                </a:lnTo>
                <a:lnTo>
                  <a:pt x="16447905" y="2476500"/>
                </a:lnTo>
                <a:lnTo>
                  <a:pt x="16494367" y="2463800"/>
                </a:lnTo>
                <a:lnTo>
                  <a:pt x="16540529" y="2463800"/>
                </a:lnTo>
                <a:lnTo>
                  <a:pt x="16586360" y="2451100"/>
                </a:lnTo>
                <a:lnTo>
                  <a:pt x="16676906" y="2451100"/>
                </a:lnTo>
                <a:lnTo>
                  <a:pt x="16721559" y="2438400"/>
                </a:lnTo>
                <a:lnTo>
                  <a:pt x="16895317" y="2425700"/>
                </a:lnTo>
                <a:lnTo>
                  <a:pt x="16937388" y="2413000"/>
                </a:lnTo>
                <a:lnTo>
                  <a:pt x="17019673" y="2413000"/>
                </a:lnTo>
                <a:lnTo>
                  <a:pt x="17059825" y="2400300"/>
                </a:lnTo>
                <a:lnTo>
                  <a:pt x="17099275" y="2400300"/>
                </a:lnTo>
                <a:lnTo>
                  <a:pt x="17137993" y="2387600"/>
                </a:lnTo>
                <a:lnTo>
                  <a:pt x="17213107" y="2387600"/>
                </a:lnTo>
                <a:lnTo>
                  <a:pt x="17249442" y="2374900"/>
                </a:lnTo>
                <a:lnTo>
                  <a:pt x="17284921" y="2374900"/>
                </a:lnTo>
                <a:lnTo>
                  <a:pt x="17319513" y="2362200"/>
                </a:lnTo>
                <a:lnTo>
                  <a:pt x="17385913" y="2362200"/>
                </a:lnTo>
                <a:lnTo>
                  <a:pt x="17417659" y="2349500"/>
                </a:lnTo>
                <a:lnTo>
                  <a:pt x="17448394" y="2349500"/>
                </a:lnTo>
                <a:lnTo>
                  <a:pt x="17478088" y="2336800"/>
                </a:lnTo>
                <a:lnTo>
                  <a:pt x="17506710" y="2336800"/>
                </a:lnTo>
                <a:lnTo>
                  <a:pt x="17534228" y="2324100"/>
                </a:lnTo>
                <a:lnTo>
                  <a:pt x="17560613" y="2324100"/>
                </a:lnTo>
                <a:lnTo>
                  <a:pt x="17585832" y="2311400"/>
                </a:lnTo>
                <a:lnTo>
                  <a:pt x="17609856" y="2311400"/>
                </a:lnTo>
                <a:lnTo>
                  <a:pt x="17632654" y="2298700"/>
                </a:lnTo>
                <a:lnTo>
                  <a:pt x="17654193" y="2286000"/>
                </a:lnTo>
                <a:lnTo>
                  <a:pt x="17674444" y="2286000"/>
                </a:lnTo>
                <a:lnTo>
                  <a:pt x="17693376" y="2273300"/>
                </a:lnTo>
                <a:lnTo>
                  <a:pt x="17710958" y="2260600"/>
                </a:lnTo>
                <a:lnTo>
                  <a:pt x="17727158" y="2260600"/>
                </a:lnTo>
                <a:lnTo>
                  <a:pt x="17741947" y="2247900"/>
                </a:lnTo>
                <a:lnTo>
                  <a:pt x="17755292" y="2235200"/>
                </a:lnTo>
                <a:lnTo>
                  <a:pt x="17767164" y="2222500"/>
                </a:lnTo>
                <a:lnTo>
                  <a:pt x="17777531" y="2209800"/>
                </a:lnTo>
                <a:lnTo>
                  <a:pt x="17786363" y="2209800"/>
                </a:lnTo>
                <a:lnTo>
                  <a:pt x="17803336" y="2171700"/>
                </a:lnTo>
                <a:lnTo>
                  <a:pt x="17806407" y="2146300"/>
                </a:lnTo>
                <a:lnTo>
                  <a:pt x="17805377" y="2120900"/>
                </a:lnTo>
                <a:lnTo>
                  <a:pt x="17802595" y="2108200"/>
                </a:lnTo>
                <a:lnTo>
                  <a:pt x="17798030" y="2095500"/>
                </a:lnTo>
                <a:lnTo>
                  <a:pt x="17791652" y="2082800"/>
                </a:lnTo>
                <a:lnTo>
                  <a:pt x="17783430" y="2070100"/>
                </a:lnTo>
                <a:lnTo>
                  <a:pt x="17773332" y="2044700"/>
                </a:lnTo>
                <a:lnTo>
                  <a:pt x="17761328" y="2032000"/>
                </a:lnTo>
                <a:lnTo>
                  <a:pt x="17747387" y="2006600"/>
                </a:lnTo>
                <a:lnTo>
                  <a:pt x="17731478" y="1993900"/>
                </a:lnTo>
                <a:lnTo>
                  <a:pt x="17713570" y="1968500"/>
                </a:lnTo>
                <a:lnTo>
                  <a:pt x="17693632" y="1955800"/>
                </a:lnTo>
                <a:close/>
              </a:path>
            </a:pathLst>
          </a:custGeom>
          <a:solidFill>
            <a:srgbClr val="172B47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0993" y="5521854"/>
            <a:ext cx="5292090" cy="0"/>
          </a:xfrm>
          <a:custGeom>
            <a:avLst/>
            <a:gdLst/>
            <a:ahLst/>
            <a:cxnLst/>
            <a:rect l="l" t="t" r="r" b="b"/>
            <a:pathLst>
              <a:path w="5292090">
                <a:moveTo>
                  <a:pt x="5291587" y="0"/>
                </a:moveTo>
                <a:lnTo>
                  <a:pt x="0" y="0"/>
                </a:lnTo>
              </a:path>
            </a:pathLst>
          </a:custGeom>
          <a:solidFill>
            <a:srgbClr val="172B4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1233166"/>
            <a:ext cx="20104099" cy="75390"/>
          </a:xfrm>
          <a:prstGeom prst="rect">
            <a:avLst/>
          </a:prstGeom>
        </p:spPr>
      </p:pic>
      <p:sp>
        <p:nvSpPr>
          <p:cNvPr id="14" name="object 8">
            <a:extLst>
              <a:ext uri="{FF2B5EF4-FFF2-40B4-BE49-F238E27FC236}">
                <a16:creationId xmlns:a16="http://schemas.microsoft.com/office/drawing/2014/main" id="{A458E45F-3237-73EB-A78D-61A0D6ABEF6E}"/>
              </a:ext>
            </a:extLst>
          </p:cNvPr>
          <p:cNvSpPr txBox="1"/>
          <p:nvPr/>
        </p:nvSpPr>
        <p:spPr>
          <a:xfrm>
            <a:off x="2214345" y="5727686"/>
            <a:ext cx="7304305" cy="31065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69900" marR="5080" indent="-457200">
              <a:lnSpc>
                <a:spcPct val="101299"/>
              </a:lnSpc>
              <a:buFont typeface="+mj-lt"/>
              <a:buAutoNum type="arabicPeriod"/>
            </a:pPr>
            <a:endParaRPr lang="pt-BR" sz="2000" spc="-10" dirty="0">
              <a:solidFill>
                <a:srgbClr val="172B47"/>
              </a:solidFill>
              <a:latin typeface="Arial"/>
              <a:cs typeface="Arial"/>
            </a:endParaRPr>
          </a:p>
          <a:p>
            <a:pPr marL="355600" marR="5080" indent="-342900">
              <a:lnSpc>
                <a:spcPct val="101299"/>
              </a:lnSpc>
              <a:buFont typeface="Wingdings" panose="05000000000000000000" pitchFamily="2" charset="2"/>
              <a:buChar char="§"/>
            </a:pP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,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lang="pt-BR" sz="20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elit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25" dirty="0" err="1">
                <a:solidFill>
                  <a:srgbClr val="172B47"/>
                </a:solidFill>
                <a:latin typeface="Arial"/>
                <a:cs typeface="Arial"/>
              </a:rPr>
              <a:t>sed</a:t>
            </a:r>
            <a:r>
              <a:rPr lang="pt-BR" sz="2000" spc="-2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euismod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.</a:t>
            </a:r>
          </a:p>
          <a:p>
            <a:pPr marL="355600" marR="5080" indent="-342900">
              <a:lnSpc>
                <a:spcPct val="101299"/>
              </a:lnSpc>
              <a:buFont typeface="Wingdings" panose="05000000000000000000" pitchFamily="2" charset="2"/>
              <a:buChar char="§"/>
            </a:pPr>
            <a:endParaRPr lang="pt-BR" sz="2000" spc="-10" dirty="0">
              <a:solidFill>
                <a:srgbClr val="172B47"/>
              </a:solidFill>
              <a:latin typeface="Arial"/>
              <a:cs typeface="Arial"/>
            </a:endParaRPr>
          </a:p>
          <a:p>
            <a:pPr marL="355600" marR="5080" indent="-342900">
              <a:lnSpc>
                <a:spcPct val="101299"/>
              </a:lnSpc>
              <a:buFont typeface="Wingdings" panose="05000000000000000000" pitchFamily="2" charset="2"/>
              <a:buChar char="§"/>
            </a:pP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,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lang="pt-BR" sz="20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elit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25" dirty="0" err="1">
                <a:solidFill>
                  <a:srgbClr val="172B47"/>
                </a:solidFill>
                <a:latin typeface="Arial"/>
                <a:cs typeface="Arial"/>
              </a:rPr>
              <a:t>sed</a:t>
            </a:r>
            <a:r>
              <a:rPr lang="pt-BR" sz="2000" spc="-2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euismod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endParaRPr lang="pt-BR" sz="2000" dirty="0">
              <a:latin typeface="Arial"/>
              <a:cs typeface="Arial"/>
            </a:endParaRPr>
          </a:p>
          <a:p>
            <a:pPr marL="12700" marR="5080">
              <a:lnSpc>
                <a:spcPct val="101299"/>
              </a:lnSpc>
            </a:pPr>
            <a:endParaRPr lang="pt-BR" sz="2000" dirty="0">
              <a:latin typeface="Arial"/>
              <a:cs typeface="Arial"/>
            </a:endParaRPr>
          </a:p>
          <a:p>
            <a:pPr marL="469900" marR="5080" indent="-457200">
              <a:lnSpc>
                <a:spcPct val="101299"/>
              </a:lnSpc>
              <a:buFont typeface="+mj-lt"/>
              <a:buAutoNum type="arabicPeriod"/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3E17ECB-B913-1A46-7125-8A044104BAAB}"/>
              </a:ext>
            </a:extLst>
          </p:cNvPr>
          <p:cNvSpPr txBox="1"/>
          <p:nvPr/>
        </p:nvSpPr>
        <p:spPr>
          <a:xfrm>
            <a:off x="2024598" y="2974819"/>
            <a:ext cx="100466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">
              <a:lnSpc>
                <a:spcPct val="100000"/>
              </a:lnSpc>
              <a:spcBef>
                <a:spcPts val="135"/>
              </a:spcBef>
            </a:pPr>
            <a:r>
              <a:rPr lang="pt-BR" sz="4000" b="1" spc="-10" dirty="0">
                <a:solidFill>
                  <a:srgbClr val="01060B"/>
                </a:solidFill>
                <a:latin typeface="Arial"/>
                <a:cs typeface="Arial"/>
              </a:rPr>
              <a:t>Subtítulo</a:t>
            </a:r>
            <a:endParaRPr lang="pt-BR" sz="4000" b="1" dirty="0">
              <a:solidFill>
                <a:srgbClr val="01060B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2740FCC-0B1C-B9F5-44D6-97D9D5E30350}"/>
              </a:ext>
            </a:extLst>
          </p:cNvPr>
          <p:cNvSpPr txBox="1"/>
          <p:nvPr/>
        </p:nvSpPr>
        <p:spPr>
          <a:xfrm>
            <a:off x="10433050" y="5747451"/>
            <a:ext cx="7304305" cy="31065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69900" marR="5080" indent="-457200">
              <a:lnSpc>
                <a:spcPct val="101299"/>
              </a:lnSpc>
              <a:buFont typeface="+mj-lt"/>
              <a:buAutoNum type="arabicPeriod"/>
            </a:pPr>
            <a:endParaRPr lang="pt-BR" sz="2000" spc="-10" dirty="0">
              <a:solidFill>
                <a:srgbClr val="172B47"/>
              </a:solidFill>
              <a:latin typeface="Arial"/>
              <a:cs typeface="Arial"/>
            </a:endParaRPr>
          </a:p>
          <a:p>
            <a:pPr marL="355600" marR="5080" indent="-342900">
              <a:lnSpc>
                <a:spcPct val="101299"/>
              </a:lnSpc>
              <a:buFont typeface="Wingdings" panose="05000000000000000000" pitchFamily="2" charset="2"/>
              <a:buChar char="§"/>
            </a:pP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,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lang="pt-BR" sz="20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elit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25" dirty="0" err="1">
                <a:solidFill>
                  <a:srgbClr val="172B47"/>
                </a:solidFill>
                <a:latin typeface="Arial"/>
                <a:cs typeface="Arial"/>
              </a:rPr>
              <a:t>sed</a:t>
            </a:r>
            <a:r>
              <a:rPr lang="pt-BR" sz="2000" spc="-2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euismod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.</a:t>
            </a:r>
          </a:p>
          <a:p>
            <a:pPr marL="355600" marR="5080" indent="-342900">
              <a:lnSpc>
                <a:spcPct val="101299"/>
              </a:lnSpc>
              <a:buFont typeface="Wingdings" panose="05000000000000000000" pitchFamily="2" charset="2"/>
              <a:buChar char="§"/>
            </a:pPr>
            <a:endParaRPr lang="pt-BR" sz="2000" spc="-10" dirty="0">
              <a:solidFill>
                <a:srgbClr val="172B47"/>
              </a:solidFill>
              <a:latin typeface="Arial"/>
              <a:cs typeface="Arial"/>
            </a:endParaRPr>
          </a:p>
          <a:p>
            <a:pPr marL="355600" marR="5080" indent="-342900">
              <a:lnSpc>
                <a:spcPct val="101299"/>
              </a:lnSpc>
              <a:buFont typeface="Wingdings" panose="05000000000000000000" pitchFamily="2" charset="2"/>
              <a:buChar char="§"/>
            </a:pP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,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lang="pt-BR" sz="20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elit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25" dirty="0" err="1">
                <a:solidFill>
                  <a:srgbClr val="172B47"/>
                </a:solidFill>
                <a:latin typeface="Arial"/>
                <a:cs typeface="Arial"/>
              </a:rPr>
              <a:t>sed</a:t>
            </a:r>
            <a:r>
              <a:rPr lang="pt-BR" sz="2000" spc="-2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euismod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endParaRPr lang="pt-BR" sz="2000" dirty="0">
              <a:latin typeface="Arial"/>
              <a:cs typeface="Arial"/>
            </a:endParaRPr>
          </a:p>
          <a:p>
            <a:pPr marL="12700" marR="5080">
              <a:lnSpc>
                <a:spcPct val="101299"/>
              </a:lnSpc>
            </a:pPr>
            <a:endParaRPr lang="pt-BR" sz="2000" dirty="0">
              <a:latin typeface="Arial"/>
              <a:cs typeface="Arial"/>
            </a:endParaRPr>
          </a:p>
          <a:p>
            <a:pPr marL="469900" marR="5080" indent="-457200">
              <a:lnSpc>
                <a:spcPct val="101299"/>
              </a:lnSpc>
              <a:buFont typeface="+mj-lt"/>
              <a:buAutoNum type="arabicPeriod"/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D5DB58A-3056-6D4F-EDBB-707456BB79E1}"/>
              </a:ext>
            </a:extLst>
          </p:cNvPr>
          <p:cNvSpPr txBox="1"/>
          <p:nvPr/>
        </p:nvSpPr>
        <p:spPr>
          <a:xfrm>
            <a:off x="2038969" y="3907260"/>
            <a:ext cx="10050378" cy="1188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1299"/>
              </a:lnSpc>
            </a:pP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4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lang="pt-BR" sz="24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4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4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spc="-1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400" spc="-10" dirty="0">
                <a:solidFill>
                  <a:srgbClr val="172B47"/>
                </a:solidFill>
                <a:latin typeface="Arial"/>
                <a:cs typeface="Arial"/>
              </a:rPr>
              <a:t>,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4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lang="pt-BR" sz="24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elit</a:t>
            </a:r>
            <a:r>
              <a:rPr lang="pt-BR" sz="24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4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spc="-25" dirty="0" err="1">
                <a:solidFill>
                  <a:srgbClr val="172B47"/>
                </a:solidFill>
                <a:latin typeface="Arial"/>
                <a:cs typeface="Arial"/>
              </a:rPr>
              <a:t>sed</a:t>
            </a:r>
            <a:r>
              <a:rPr lang="pt-BR" sz="2400" spc="-2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lang="pt-BR" sz="24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lang="pt-BR" sz="24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lang="pt-BR" sz="24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spc="-10" dirty="0" err="1">
                <a:solidFill>
                  <a:srgbClr val="172B47"/>
                </a:solidFill>
                <a:latin typeface="Arial"/>
                <a:cs typeface="Arial"/>
              </a:rPr>
              <a:t>euismod</a:t>
            </a:r>
            <a:r>
              <a:rPr lang="pt-BR" sz="2400" spc="-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lang="pt-BR" sz="24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lang="pt-BR" sz="24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lang="pt-BR" sz="24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4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4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4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4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4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400" spc="-1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400" spc="-10" dirty="0">
                <a:solidFill>
                  <a:srgbClr val="172B47"/>
                </a:solidFill>
                <a:latin typeface="Arial"/>
                <a:cs typeface="Arial"/>
              </a:rPr>
              <a:t>.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A356C40E-3A49-D6AB-081D-BC43FFDDF547}"/>
              </a:ext>
            </a:extLst>
          </p:cNvPr>
          <p:cNvCxnSpPr/>
          <p:nvPr/>
        </p:nvCxnSpPr>
        <p:spPr>
          <a:xfrm>
            <a:off x="2038969" y="5521854"/>
            <a:ext cx="1569838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Imagem 23" descr="Texto&#10;&#10;Descrição gerada automaticamente com confiança baixa">
            <a:extLst>
              <a:ext uri="{FF2B5EF4-FFF2-40B4-BE49-F238E27FC236}">
                <a16:creationId xmlns:a16="http://schemas.microsoft.com/office/drawing/2014/main" id="{908CEF69-8C6D-EA48-6FC1-9D7E83C204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850" y="9584911"/>
            <a:ext cx="6947909" cy="2052572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89852EDE-82A7-1D02-D8B7-09CF6615AB9C}"/>
              </a:ext>
            </a:extLst>
          </p:cNvPr>
          <p:cNvSpPr txBox="1"/>
          <p:nvPr/>
        </p:nvSpPr>
        <p:spPr>
          <a:xfrm>
            <a:off x="181724" y="10598998"/>
            <a:ext cx="7475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</a:rPr>
              <a:t>Responsáveis Técnicas Médicas:</a:t>
            </a:r>
          </a:p>
          <a:p>
            <a:r>
              <a:rPr lang="pt-BR" sz="1400" dirty="0">
                <a:solidFill>
                  <a:schemeClr val="tx1"/>
                </a:solidFill>
              </a:rPr>
              <a:t>Dra. Júlia Dutra Rossetto - CRM: 52-0107322-2 RJ  | Dra. Dayane </a:t>
            </a:r>
            <a:r>
              <a:rPr lang="pt-BR" sz="1400" dirty="0" err="1">
                <a:solidFill>
                  <a:schemeClr val="tx1"/>
                </a:solidFill>
              </a:rPr>
              <a:t>Issaho</a:t>
            </a:r>
            <a:r>
              <a:rPr lang="pt-BR" sz="1400" dirty="0">
                <a:solidFill>
                  <a:schemeClr val="tx1"/>
                </a:solidFill>
              </a:rPr>
              <a:t> - CRM: 27045 PR</a:t>
            </a:r>
          </a:p>
        </p:txBody>
      </p:sp>
    </p:spTree>
    <p:extLst>
      <p:ext uri="{BB962C8B-B14F-4D97-AF65-F5344CB8AC3E}">
        <p14:creationId xmlns:p14="http://schemas.microsoft.com/office/powerpoint/2010/main" val="3841112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6761956"/>
            <a:ext cx="20104100" cy="4546600"/>
          </a:xfrm>
          <a:custGeom>
            <a:avLst/>
            <a:gdLst/>
            <a:ahLst/>
            <a:cxnLst/>
            <a:rect l="l" t="t" r="r" b="b"/>
            <a:pathLst>
              <a:path w="20104100" h="4546600">
                <a:moveTo>
                  <a:pt x="0" y="3390900"/>
                </a:moveTo>
                <a:lnTo>
                  <a:pt x="0" y="4051300"/>
                </a:lnTo>
                <a:lnTo>
                  <a:pt x="12772" y="4064000"/>
                </a:lnTo>
                <a:lnTo>
                  <a:pt x="34610" y="4089400"/>
                </a:lnTo>
                <a:lnTo>
                  <a:pt x="752325" y="4546600"/>
                </a:lnTo>
                <a:lnTo>
                  <a:pt x="1405229" y="4546600"/>
                </a:lnTo>
                <a:lnTo>
                  <a:pt x="1378946" y="4533900"/>
                </a:lnTo>
                <a:lnTo>
                  <a:pt x="1304942" y="4483100"/>
                </a:lnTo>
                <a:lnTo>
                  <a:pt x="1267996" y="4445000"/>
                </a:lnTo>
                <a:lnTo>
                  <a:pt x="1157417" y="4368800"/>
                </a:lnTo>
                <a:lnTo>
                  <a:pt x="1120652" y="4330700"/>
                </a:lnTo>
                <a:lnTo>
                  <a:pt x="1010680" y="4254500"/>
                </a:lnTo>
                <a:lnTo>
                  <a:pt x="974139" y="4216400"/>
                </a:lnTo>
                <a:lnTo>
                  <a:pt x="901249" y="4165600"/>
                </a:lnTo>
                <a:lnTo>
                  <a:pt x="864905" y="4127500"/>
                </a:lnTo>
                <a:lnTo>
                  <a:pt x="792433" y="4076700"/>
                </a:lnTo>
                <a:lnTo>
                  <a:pt x="756311" y="4038600"/>
                </a:lnTo>
                <a:lnTo>
                  <a:pt x="684306" y="3987800"/>
                </a:lnTo>
                <a:lnTo>
                  <a:pt x="648429" y="3949700"/>
                </a:lnTo>
                <a:lnTo>
                  <a:pt x="576941" y="3898900"/>
                </a:lnTo>
                <a:lnTo>
                  <a:pt x="541334" y="3860800"/>
                </a:lnTo>
                <a:lnTo>
                  <a:pt x="505823" y="3835400"/>
                </a:lnTo>
                <a:lnTo>
                  <a:pt x="470410" y="3797300"/>
                </a:lnTo>
                <a:lnTo>
                  <a:pt x="399891" y="3746500"/>
                </a:lnTo>
                <a:lnTo>
                  <a:pt x="364789" y="3708400"/>
                </a:lnTo>
                <a:lnTo>
                  <a:pt x="329796" y="3683000"/>
                </a:lnTo>
                <a:lnTo>
                  <a:pt x="294916" y="3644900"/>
                </a:lnTo>
                <a:lnTo>
                  <a:pt x="225500" y="3594100"/>
                </a:lnTo>
                <a:lnTo>
                  <a:pt x="190972" y="3556000"/>
                </a:lnTo>
                <a:lnTo>
                  <a:pt x="156565" y="3530600"/>
                </a:lnTo>
                <a:lnTo>
                  <a:pt x="122285" y="3492500"/>
                </a:lnTo>
                <a:lnTo>
                  <a:pt x="54110" y="3441700"/>
                </a:lnTo>
                <a:lnTo>
                  <a:pt x="20222" y="3403600"/>
                </a:lnTo>
                <a:lnTo>
                  <a:pt x="0" y="3390900"/>
                </a:lnTo>
                <a:close/>
              </a:path>
              <a:path w="20104100" h="4546600">
                <a:moveTo>
                  <a:pt x="0" y="1244600"/>
                </a:moveTo>
                <a:lnTo>
                  <a:pt x="0" y="2032000"/>
                </a:lnTo>
                <a:lnTo>
                  <a:pt x="13158" y="2032000"/>
                </a:lnTo>
                <a:lnTo>
                  <a:pt x="105414" y="2057400"/>
                </a:lnTo>
                <a:lnTo>
                  <a:pt x="151374" y="2057400"/>
                </a:lnTo>
                <a:lnTo>
                  <a:pt x="242866" y="2082800"/>
                </a:lnTo>
                <a:lnTo>
                  <a:pt x="288363" y="2108200"/>
                </a:lnTo>
                <a:lnTo>
                  <a:pt x="423633" y="2146300"/>
                </a:lnTo>
                <a:lnTo>
                  <a:pt x="468256" y="2171700"/>
                </a:lnTo>
                <a:lnTo>
                  <a:pt x="512615" y="2184400"/>
                </a:lnTo>
                <a:lnTo>
                  <a:pt x="600468" y="2235200"/>
                </a:lnTo>
                <a:lnTo>
                  <a:pt x="643926" y="2247900"/>
                </a:lnTo>
                <a:lnTo>
                  <a:pt x="729814" y="2298700"/>
                </a:lnTo>
                <a:lnTo>
                  <a:pt x="772207" y="2311400"/>
                </a:lnTo>
                <a:lnTo>
                  <a:pt x="814209" y="2336800"/>
                </a:lnTo>
                <a:lnTo>
                  <a:pt x="3641625" y="3962400"/>
                </a:lnTo>
                <a:lnTo>
                  <a:pt x="3729178" y="4025900"/>
                </a:lnTo>
                <a:lnTo>
                  <a:pt x="4340752" y="4381500"/>
                </a:lnTo>
                <a:lnTo>
                  <a:pt x="4427937" y="4445000"/>
                </a:lnTo>
                <a:lnTo>
                  <a:pt x="4515076" y="4495800"/>
                </a:lnTo>
                <a:lnTo>
                  <a:pt x="4615128" y="4546600"/>
                </a:lnTo>
                <a:lnTo>
                  <a:pt x="8462002" y="4546600"/>
                </a:lnTo>
                <a:lnTo>
                  <a:pt x="8412152" y="4533900"/>
                </a:lnTo>
                <a:lnTo>
                  <a:pt x="8312440" y="4533900"/>
                </a:lnTo>
                <a:lnTo>
                  <a:pt x="8212711" y="4521200"/>
                </a:lnTo>
                <a:lnTo>
                  <a:pt x="7963276" y="4495800"/>
                </a:lnTo>
                <a:lnTo>
                  <a:pt x="7863446" y="4495800"/>
                </a:lnTo>
                <a:lnTo>
                  <a:pt x="7813517" y="4483100"/>
                </a:lnTo>
                <a:lnTo>
                  <a:pt x="5504752" y="4483100"/>
                </a:lnTo>
                <a:lnTo>
                  <a:pt x="5466209" y="4470400"/>
                </a:lnTo>
                <a:lnTo>
                  <a:pt x="5428580" y="4470400"/>
                </a:lnTo>
                <a:lnTo>
                  <a:pt x="5391773" y="4457700"/>
                </a:lnTo>
                <a:lnTo>
                  <a:pt x="5355696" y="4457700"/>
                </a:lnTo>
                <a:lnTo>
                  <a:pt x="5285364" y="4432300"/>
                </a:lnTo>
                <a:lnTo>
                  <a:pt x="5250925" y="4432300"/>
                </a:lnTo>
                <a:lnTo>
                  <a:pt x="5048673" y="4356100"/>
                </a:lnTo>
                <a:lnTo>
                  <a:pt x="5014836" y="4330700"/>
                </a:lnTo>
                <a:lnTo>
                  <a:pt x="4946225" y="4305300"/>
                </a:lnTo>
                <a:lnTo>
                  <a:pt x="4911267" y="4279900"/>
                </a:lnTo>
                <a:lnTo>
                  <a:pt x="4875751" y="4267200"/>
                </a:lnTo>
                <a:lnTo>
                  <a:pt x="4839586" y="4241800"/>
                </a:lnTo>
                <a:lnTo>
                  <a:pt x="4802678" y="4216400"/>
                </a:lnTo>
                <a:lnTo>
                  <a:pt x="4764937" y="4191000"/>
                </a:lnTo>
                <a:lnTo>
                  <a:pt x="4726270" y="4178300"/>
                </a:lnTo>
                <a:lnTo>
                  <a:pt x="4686586" y="4152900"/>
                </a:lnTo>
                <a:lnTo>
                  <a:pt x="4645791" y="4114800"/>
                </a:lnTo>
                <a:lnTo>
                  <a:pt x="4603796" y="4089400"/>
                </a:lnTo>
                <a:lnTo>
                  <a:pt x="4560506" y="4064000"/>
                </a:lnTo>
                <a:lnTo>
                  <a:pt x="4515831" y="4038600"/>
                </a:lnTo>
                <a:lnTo>
                  <a:pt x="4469679" y="4000500"/>
                </a:lnTo>
                <a:lnTo>
                  <a:pt x="4372573" y="3937000"/>
                </a:lnTo>
                <a:lnTo>
                  <a:pt x="4321436" y="3911600"/>
                </a:lnTo>
                <a:lnTo>
                  <a:pt x="4268453" y="3873500"/>
                </a:lnTo>
                <a:lnTo>
                  <a:pt x="4213533" y="3835400"/>
                </a:lnTo>
                <a:lnTo>
                  <a:pt x="4156583" y="3797300"/>
                </a:lnTo>
                <a:lnTo>
                  <a:pt x="4097512" y="3759200"/>
                </a:lnTo>
                <a:lnTo>
                  <a:pt x="3879288" y="3632200"/>
                </a:lnTo>
                <a:lnTo>
                  <a:pt x="3835514" y="3619500"/>
                </a:lnTo>
                <a:lnTo>
                  <a:pt x="3219495" y="3263900"/>
                </a:lnTo>
                <a:lnTo>
                  <a:pt x="2866103" y="3073400"/>
                </a:lnTo>
                <a:lnTo>
                  <a:pt x="1421401" y="2235200"/>
                </a:lnTo>
                <a:lnTo>
                  <a:pt x="1378404" y="2197100"/>
                </a:lnTo>
                <a:lnTo>
                  <a:pt x="1079443" y="2019300"/>
                </a:lnTo>
                <a:lnTo>
                  <a:pt x="1037045" y="1981200"/>
                </a:lnTo>
                <a:lnTo>
                  <a:pt x="826348" y="1854200"/>
                </a:lnTo>
                <a:lnTo>
                  <a:pt x="784480" y="1816100"/>
                </a:lnTo>
                <a:lnTo>
                  <a:pt x="659454" y="1739900"/>
                </a:lnTo>
                <a:lnTo>
                  <a:pt x="617977" y="1701800"/>
                </a:lnTo>
                <a:lnTo>
                  <a:pt x="535334" y="1651000"/>
                </a:lnTo>
                <a:lnTo>
                  <a:pt x="494171" y="1612900"/>
                </a:lnTo>
                <a:lnTo>
                  <a:pt x="412171" y="1562100"/>
                </a:lnTo>
                <a:lnTo>
                  <a:pt x="371339" y="1524000"/>
                </a:lnTo>
                <a:lnTo>
                  <a:pt x="290018" y="1473200"/>
                </a:lnTo>
                <a:lnTo>
                  <a:pt x="249533" y="1435100"/>
                </a:lnTo>
                <a:lnTo>
                  <a:pt x="168925" y="1384300"/>
                </a:lnTo>
                <a:lnTo>
                  <a:pt x="128806" y="1346200"/>
                </a:lnTo>
                <a:lnTo>
                  <a:pt x="88812" y="1320800"/>
                </a:lnTo>
                <a:lnTo>
                  <a:pt x="48945" y="1282700"/>
                </a:lnTo>
                <a:lnTo>
                  <a:pt x="9207" y="1257300"/>
                </a:lnTo>
                <a:lnTo>
                  <a:pt x="0" y="1244600"/>
                </a:lnTo>
                <a:close/>
              </a:path>
              <a:path w="20104100" h="4546600">
                <a:moveTo>
                  <a:pt x="7613691" y="4470400"/>
                </a:moveTo>
                <a:lnTo>
                  <a:pt x="5960678" y="4470400"/>
                </a:lnTo>
                <a:lnTo>
                  <a:pt x="5907937" y="4483100"/>
                </a:lnTo>
                <a:lnTo>
                  <a:pt x="7663665" y="4483100"/>
                </a:lnTo>
                <a:lnTo>
                  <a:pt x="7613691" y="4470400"/>
                </a:lnTo>
                <a:close/>
              </a:path>
              <a:path w="20104100" h="4546600">
                <a:moveTo>
                  <a:pt x="7463691" y="4457700"/>
                </a:moveTo>
                <a:lnTo>
                  <a:pt x="6072027" y="4457700"/>
                </a:lnTo>
                <a:lnTo>
                  <a:pt x="6015344" y="4470400"/>
                </a:lnTo>
                <a:lnTo>
                  <a:pt x="7513704" y="4470400"/>
                </a:lnTo>
                <a:lnTo>
                  <a:pt x="7463691" y="4457700"/>
                </a:lnTo>
                <a:close/>
              </a:path>
              <a:path w="20104100" h="4546600">
                <a:moveTo>
                  <a:pt x="7263488" y="4445000"/>
                </a:moveTo>
                <a:lnTo>
                  <a:pt x="6191815" y="4445000"/>
                </a:lnTo>
                <a:lnTo>
                  <a:pt x="6130820" y="4457700"/>
                </a:lnTo>
                <a:lnTo>
                  <a:pt x="7313562" y="4457700"/>
                </a:lnTo>
                <a:lnTo>
                  <a:pt x="7263488" y="4445000"/>
                </a:lnTo>
                <a:close/>
              </a:path>
              <a:path w="20104100" h="4546600">
                <a:moveTo>
                  <a:pt x="6812003" y="4419600"/>
                </a:moveTo>
                <a:lnTo>
                  <a:pt x="6388929" y="4419600"/>
                </a:lnTo>
                <a:lnTo>
                  <a:pt x="6255104" y="4445000"/>
                </a:lnTo>
                <a:lnTo>
                  <a:pt x="7113163" y="4445000"/>
                </a:lnTo>
                <a:lnTo>
                  <a:pt x="7063019" y="4432300"/>
                </a:lnTo>
                <a:lnTo>
                  <a:pt x="6862247" y="4432300"/>
                </a:lnTo>
                <a:lnTo>
                  <a:pt x="6812003" y="4419600"/>
                </a:lnTo>
                <a:close/>
              </a:path>
              <a:path w="20104100" h="4546600">
                <a:moveTo>
                  <a:pt x="5209446" y="2743200"/>
                </a:moveTo>
                <a:lnTo>
                  <a:pt x="5110486" y="2743200"/>
                </a:lnTo>
                <a:lnTo>
                  <a:pt x="5122230" y="2755900"/>
                </a:lnTo>
                <a:lnTo>
                  <a:pt x="5207338" y="2755900"/>
                </a:lnTo>
                <a:lnTo>
                  <a:pt x="5209446" y="2743200"/>
                </a:lnTo>
                <a:close/>
              </a:path>
              <a:path w="20104100" h="4546600">
                <a:moveTo>
                  <a:pt x="5210816" y="2730500"/>
                </a:moveTo>
                <a:lnTo>
                  <a:pt x="5071312" y="2730500"/>
                </a:lnTo>
                <a:lnTo>
                  <a:pt x="5085016" y="2743200"/>
                </a:lnTo>
                <a:lnTo>
                  <a:pt x="5211196" y="2743200"/>
                </a:lnTo>
                <a:lnTo>
                  <a:pt x="5210816" y="2730500"/>
                </a:lnTo>
                <a:close/>
              </a:path>
              <a:path w="20104100" h="4546600">
                <a:moveTo>
                  <a:pt x="1679652" y="381000"/>
                </a:moveTo>
                <a:lnTo>
                  <a:pt x="296653" y="381000"/>
                </a:lnTo>
                <a:lnTo>
                  <a:pt x="341203" y="393700"/>
                </a:lnTo>
                <a:lnTo>
                  <a:pt x="475377" y="393700"/>
                </a:lnTo>
                <a:lnTo>
                  <a:pt x="520229" y="406400"/>
                </a:lnTo>
                <a:lnTo>
                  <a:pt x="565122" y="406400"/>
                </a:lnTo>
                <a:lnTo>
                  <a:pt x="610042" y="419100"/>
                </a:lnTo>
                <a:lnTo>
                  <a:pt x="654973" y="419100"/>
                </a:lnTo>
                <a:lnTo>
                  <a:pt x="1101888" y="546100"/>
                </a:lnTo>
                <a:lnTo>
                  <a:pt x="1146030" y="571500"/>
                </a:lnTo>
                <a:lnTo>
                  <a:pt x="1233833" y="596900"/>
                </a:lnTo>
                <a:lnTo>
                  <a:pt x="1277465" y="622300"/>
                </a:lnTo>
                <a:lnTo>
                  <a:pt x="1320899" y="635000"/>
                </a:lnTo>
                <a:lnTo>
                  <a:pt x="1364121" y="660400"/>
                </a:lnTo>
                <a:lnTo>
                  <a:pt x="1407116" y="673100"/>
                </a:lnTo>
                <a:lnTo>
                  <a:pt x="1492373" y="723900"/>
                </a:lnTo>
                <a:lnTo>
                  <a:pt x="1534606" y="736600"/>
                </a:lnTo>
                <a:lnTo>
                  <a:pt x="1618211" y="787400"/>
                </a:lnTo>
                <a:lnTo>
                  <a:pt x="1659555" y="800100"/>
                </a:lnTo>
                <a:lnTo>
                  <a:pt x="1741255" y="850900"/>
                </a:lnTo>
                <a:lnTo>
                  <a:pt x="1781584" y="863600"/>
                </a:lnTo>
                <a:lnTo>
                  <a:pt x="1900314" y="939800"/>
                </a:lnTo>
                <a:lnTo>
                  <a:pt x="1939092" y="952500"/>
                </a:lnTo>
                <a:lnTo>
                  <a:pt x="2015366" y="1003300"/>
                </a:lnTo>
                <a:lnTo>
                  <a:pt x="2027127" y="1003300"/>
                </a:lnTo>
                <a:lnTo>
                  <a:pt x="2039551" y="1016000"/>
                </a:lnTo>
                <a:lnTo>
                  <a:pt x="2052629" y="1016000"/>
                </a:lnTo>
                <a:lnTo>
                  <a:pt x="2080700" y="1041400"/>
                </a:lnTo>
                <a:lnTo>
                  <a:pt x="2111252" y="1054100"/>
                </a:lnTo>
                <a:lnTo>
                  <a:pt x="2144197" y="1079500"/>
                </a:lnTo>
                <a:lnTo>
                  <a:pt x="2179447" y="1092200"/>
                </a:lnTo>
                <a:lnTo>
                  <a:pt x="2236452" y="1130300"/>
                </a:lnTo>
                <a:lnTo>
                  <a:pt x="2319707" y="1181100"/>
                </a:lnTo>
                <a:lnTo>
                  <a:pt x="2722098" y="1422400"/>
                </a:lnTo>
                <a:lnTo>
                  <a:pt x="2836525" y="1498600"/>
                </a:lnTo>
                <a:lnTo>
                  <a:pt x="2925092" y="1549400"/>
                </a:lnTo>
                <a:lnTo>
                  <a:pt x="3015683" y="1600200"/>
                </a:lnTo>
                <a:lnTo>
                  <a:pt x="3201752" y="1714500"/>
                </a:lnTo>
                <a:lnTo>
                  <a:pt x="3585142" y="1943100"/>
                </a:lnTo>
                <a:lnTo>
                  <a:pt x="3617317" y="1955800"/>
                </a:lnTo>
                <a:lnTo>
                  <a:pt x="3649474" y="1981200"/>
                </a:lnTo>
                <a:lnTo>
                  <a:pt x="3681604" y="1993900"/>
                </a:lnTo>
                <a:lnTo>
                  <a:pt x="3713696" y="2019300"/>
                </a:lnTo>
                <a:lnTo>
                  <a:pt x="3745738" y="2032000"/>
                </a:lnTo>
                <a:lnTo>
                  <a:pt x="3777719" y="2057400"/>
                </a:lnTo>
                <a:lnTo>
                  <a:pt x="3809629" y="2070100"/>
                </a:lnTo>
                <a:lnTo>
                  <a:pt x="3841457" y="2095500"/>
                </a:lnTo>
                <a:lnTo>
                  <a:pt x="3904820" y="2120900"/>
                </a:lnTo>
                <a:lnTo>
                  <a:pt x="3936335" y="2146300"/>
                </a:lnTo>
                <a:lnTo>
                  <a:pt x="3967722" y="2159000"/>
                </a:lnTo>
                <a:lnTo>
                  <a:pt x="3998973" y="2184400"/>
                </a:lnTo>
                <a:lnTo>
                  <a:pt x="4030075" y="2197100"/>
                </a:lnTo>
                <a:lnTo>
                  <a:pt x="4061017" y="2222500"/>
                </a:lnTo>
                <a:lnTo>
                  <a:pt x="4122381" y="2247900"/>
                </a:lnTo>
                <a:lnTo>
                  <a:pt x="4152780" y="2273300"/>
                </a:lnTo>
                <a:lnTo>
                  <a:pt x="4212956" y="2298700"/>
                </a:lnTo>
                <a:lnTo>
                  <a:pt x="4242713" y="2324100"/>
                </a:lnTo>
                <a:lnTo>
                  <a:pt x="4330520" y="2362200"/>
                </a:lnTo>
                <a:lnTo>
                  <a:pt x="4359265" y="2387600"/>
                </a:lnTo>
                <a:lnTo>
                  <a:pt x="4443777" y="2425700"/>
                </a:lnTo>
                <a:lnTo>
                  <a:pt x="4471336" y="2451100"/>
                </a:lnTo>
                <a:lnTo>
                  <a:pt x="4525471" y="2476500"/>
                </a:lnTo>
                <a:lnTo>
                  <a:pt x="4604051" y="2514600"/>
                </a:lnTo>
                <a:lnTo>
                  <a:pt x="4654561" y="2540000"/>
                </a:lnTo>
                <a:lnTo>
                  <a:pt x="4703468" y="2565400"/>
                </a:lnTo>
                <a:lnTo>
                  <a:pt x="4750684" y="2590800"/>
                </a:lnTo>
                <a:lnTo>
                  <a:pt x="4796120" y="2616200"/>
                </a:lnTo>
                <a:lnTo>
                  <a:pt x="4818143" y="2628900"/>
                </a:lnTo>
                <a:lnTo>
                  <a:pt x="4839689" y="2628900"/>
                </a:lnTo>
                <a:lnTo>
                  <a:pt x="4860746" y="2641600"/>
                </a:lnTo>
                <a:lnTo>
                  <a:pt x="4881303" y="2654300"/>
                </a:lnTo>
                <a:lnTo>
                  <a:pt x="4901350" y="2667000"/>
                </a:lnTo>
                <a:lnTo>
                  <a:pt x="4920874" y="2667000"/>
                </a:lnTo>
                <a:lnTo>
                  <a:pt x="4939867" y="2679700"/>
                </a:lnTo>
                <a:lnTo>
                  <a:pt x="4958315" y="2692400"/>
                </a:lnTo>
                <a:lnTo>
                  <a:pt x="4976209" y="2692400"/>
                </a:lnTo>
                <a:lnTo>
                  <a:pt x="4993538" y="2705100"/>
                </a:lnTo>
                <a:lnTo>
                  <a:pt x="5010289" y="2717800"/>
                </a:lnTo>
                <a:lnTo>
                  <a:pt x="5026454" y="2717800"/>
                </a:lnTo>
                <a:lnTo>
                  <a:pt x="5042020" y="2730500"/>
                </a:lnTo>
                <a:lnTo>
                  <a:pt x="5209585" y="2730500"/>
                </a:lnTo>
                <a:lnTo>
                  <a:pt x="5207492" y="2717800"/>
                </a:lnTo>
                <a:lnTo>
                  <a:pt x="5204526" y="2705100"/>
                </a:lnTo>
                <a:lnTo>
                  <a:pt x="5200677" y="2705100"/>
                </a:lnTo>
                <a:lnTo>
                  <a:pt x="5195932" y="2692400"/>
                </a:lnTo>
                <a:lnTo>
                  <a:pt x="5190281" y="2679700"/>
                </a:lnTo>
                <a:lnTo>
                  <a:pt x="5183713" y="2679700"/>
                </a:lnTo>
                <a:lnTo>
                  <a:pt x="5176218" y="2667000"/>
                </a:lnTo>
                <a:lnTo>
                  <a:pt x="5148054" y="2628900"/>
                </a:lnTo>
                <a:lnTo>
                  <a:pt x="5111143" y="2590800"/>
                </a:lnTo>
                <a:lnTo>
                  <a:pt x="5096845" y="2578100"/>
                </a:lnTo>
                <a:lnTo>
                  <a:pt x="5081530" y="2552700"/>
                </a:lnTo>
                <a:lnTo>
                  <a:pt x="5065189" y="2540000"/>
                </a:lnTo>
                <a:lnTo>
                  <a:pt x="5047811" y="2527300"/>
                </a:lnTo>
                <a:lnTo>
                  <a:pt x="5029383" y="2501900"/>
                </a:lnTo>
                <a:lnTo>
                  <a:pt x="5009896" y="2489200"/>
                </a:lnTo>
                <a:lnTo>
                  <a:pt x="4989339" y="2463800"/>
                </a:lnTo>
                <a:lnTo>
                  <a:pt x="4967699" y="2438400"/>
                </a:lnTo>
                <a:lnTo>
                  <a:pt x="4944967" y="2425700"/>
                </a:lnTo>
                <a:lnTo>
                  <a:pt x="4921132" y="2400300"/>
                </a:lnTo>
                <a:lnTo>
                  <a:pt x="4896182" y="2374900"/>
                </a:lnTo>
                <a:lnTo>
                  <a:pt x="4842894" y="2324100"/>
                </a:lnTo>
                <a:lnTo>
                  <a:pt x="4785016" y="2273300"/>
                </a:lnTo>
                <a:lnTo>
                  <a:pt x="4754328" y="2247900"/>
                </a:lnTo>
                <a:lnTo>
                  <a:pt x="4722460" y="2222500"/>
                </a:lnTo>
                <a:lnTo>
                  <a:pt x="4689401" y="2197100"/>
                </a:lnTo>
                <a:lnTo>
                  <a:pt x="4655139" y="2171700"/>
                </a:lnTo>
                <a:lnTo>
                  <a:pt x="4619663" y="2133600"/>
                </a:lnTo>
                <a:lnTo>
                  <a:pt x="4582964" y="2108200"/>
                </a:lnTo>
                <a:lnTo>
                  <a:pt x="4545029" y="2070100"/>
                </a:lnTo>
                <a:lnTo>
                  <a:pt x="4505847" y="2044700"/>
                </a:lnTo>
                <a:lnTo>
                  <a:pt x="4465408" y="2006600"/>
                </a:lnTo>
                <a:lnTo>
                  <a:pt x="4423701" y="1968500"/>
                </a:lnTo>
                <a:lnTo>
                  <a:pt x="3900988" y="1663700"/>
                </a:lnTo>
                <a:lnTo>
                  <a:pt x="3857623" y="1625600"/>
                </a:lnTo>
                <a:lnTo>
                  <a:pt x="3424503" y="1371600"/>
                </a:lnTo>
                <a:lnTo>
                  <a:pt x="3337858" y="1308100"/>
                </a:lnTo>
                <a:lnTo>
                  <a:pt x="2772343" y="977900"/>
                </a:lnTo>
                <a:lnTo>
                  <a:pt x="2728577" y="939800"/>
                </a:lnTo>
                <a:lnTo>
                  <a:pt x="2464814" y="787400"/>
                </a:lnTo>
                <a:lnTo>
                  <a:pt x="2420635" y="774700"/>
                </a:lnTo>
                <a:lnTo>
                  <a:pt x="1974581" y="520700"/>
                </a:lnTo>
                <a:lnTo>
                  <a:pt x="1929492" y="508000"/>
                </a:lnTo>
                <a:lnTo>
                  <a:pt x="1748121" y="406400"/>
                </a:lnTo>
                <a:lnTo>
                  <a:pt x="1702512" y="393700"/>
                </a:lnTo>
                <a:lnTo>
                  <a:pt x="1679652" y="381000"/>
                </a:lnTo>
                <a:close/>
              </a:path>
              <a:path w="20104100" h="4546600">
                <a:moveTo>
                  <a:pt x="780649" y="25400"/>
                </a:moveTo>
                <a:lnTo>
                  <a:pt x="0" y="25400"/>
                </a:lnTo>
                <a:lnTo>
                  <a:pt x="0" y="419100"/>
                </a:lnTo>
                <a:lnTo>
                  <a:pt x="32168" y="406400"/>
                </a:lnTo>
                <a:lnTo>
                  <a:pt x="75843" y="406400"/>
                </a:lnTo>
                <a:lnTo>
                  <a:pt x="119699" y="393700"/>
                </a:lnTo>
                <a:lnTo>
                  <a:pt x="207899" y="393700"/>
                </a:lnTo>
                <a:lnTo>
                  <a:pt x="252213" y="381000"/>
                </a:lnTo>
                <a:lnTo>
                  <a:pt x="1679652" y="381000"/>
                </a:lnTo>
                <a:lnTo>
                  <a:pt x="1565004" y="317500"/>
                </a:lnTo>
                <a:lnTo>
                  <a:pt x="1518932" y="304800"/>
                </a:lnTo>
                <a:lnTo>
                  <a:pt x="1426418" y="254000"/>
                </a:lnTo>
                <a:lnTo>
                  <a:pt x="1379971" y="241300"/>
                </a:lnTo>
                <a:lnTo>
                  <a:pt x="1333393" y="215900"/>
                </a:lnTo>
                <a:lnTo>
                  <a:pt x="1286683" y="203200"/>
                </a:lnTo>
                <a:lnTo>
                  <a:pt x="1239837" y="177800"/>
                </a:lnTo>
                <a:lnTo>
                  <a:pt x="1192853" y="165100"/>
                </a:lnTo>
                <a:lnTo>
                  <a:pt x="1122047" y="127000"/>
                </a:lnTo>
                <a:lnTo>
                  <a:pt x="1096974" y="114300"/>
                </a:lnTo>
                <a:lnTo>
                  <a:pt x="1070560" y="101600"/>
                </a:lnTo>
                <a:lnTo>
                  <a:pt x="1042854" y="88900"/>
                </a:lnTo>
                <a:lnTo>
                  <a:pt x="1013905" y="88900"/>
                </a:lnTo>
                <a:lnTo>
                  <a:pt x="983764" y="76200"/>
                </a:lnTo>
                <a:lnTo>
                  <a:pt x="952479" y="63500"/>
                </a:lnTo>
                <a:lnTo>
                  <a:pt x="920102" y="50800"/>
                </a:lnTo>
                <a:lnTo>
                  <a:pt x="886680" y="50800"/>
                </a:lnTo>
                <a:lnTo>
                  <a:pt x="852264" y="38100"/>
                </a:lnTo>
                <a:lnTo>
                  <a:pt x="816904" y="38100"/>
                </a:lnTo>
                <a:lnTo>
                  <a:pt x="780649" y="25400"/>
                </a:lnTo>
                <a:close/>
              </a:path>
              <a:path w="20104100" h="4546600">
                <a:moveTo>
                  <a:pt x="667013" y="12700"/>
                </a:moveTo>
                <a:lnTo>
                  <a:pt x="119399" y="12700"/>
                </a:lnTo>
                <a:lnTo>
                  <a:pt x="75529" y="25400"/>
                </a:lnTo>
                <a:lnTo>
                  <a:pt x="705654" y="25400"/>
                </a:lnTo>
                <a:lnTo>
                  <a:pt x="667013" y="12700"/>
                </a:lnTo>
                <a:close/>
              </a:path>
              <a:path w="20104100" h="4546600">
                <a:moveTo>
                  <a:pt x="505982" y="0"/>
                </a:moveTo>
                <a:lnTo>
                  <a:pt x="293872" y="0"/>
                </a:lnTo>
                <a:lnTo>
                  <a:pt x="250503" y="12700"/>
                </a:lnTo>
                <a:lnTo>
                  <a:pt x="547110" y="12700"/>
                </a:lnTo>
                <a:lnTo>
                  <a:pt x="505982" y="0"/>
                </a:lnTo>
                <a:close/>
              </a:path>
              <a:path w="20104100" h="4546600">
                <a:moveTo>
                  <a:pt x="20104100" y="4361324"/>
                </a:moveTo>
                <a:lnTo>
                  <a:pt x="19976478" y="4449971"/>
                </a:lnTo>
                <a:lnTo>
                  <a:pt x="19834114" y="4546600"/>
                </a:lnTo>
                <a:lnTo>
                  <a:pt x="20104100" y="4546600"/>
                </a:lnTo>
                <a:lnTo>
                  <a:pt x="20104100" y="4361324"/>
                </a:lnTo>
                <a:close/>
              </a:path>
              <a:path w="20104100" h="4546600">
                <a:moveTo>
                  <a:pt x="17693632" y="1955800"/>
                </a:moveTo>
                <a:lnTo>
                  <a:pt x="17086934" y="1955800"/>
                </a:lnTo>
                <a:lnTo>
                  <a:pt x="17023813" y="1968500"/>
                </a:lnTo>
                <a:lnTo>
                  <a:pt x="16839375" y="1968500"/>
                </a:lnTo>
                <a:lnTo>
                  <a:pt x="16779508" y="1981200"/>
                </a:lnTo>
                <a:lnTo>
                  <a:pt x="16720434" y="1981200"/>
                </a:lnTo>
                <a:lnTo>
                  <a:pt x="16662142" y="1993900"/>
                </a:lnTo>
                <a:lnTo>
                  <a:pt x="16547875" y="1993900"/>
                </a:lnTo>
                <a:lnTo>
                  <a:pt x="16491882" y="2006600"/>
                </a:lnTo>
                <a:lnTo>
                  <a:pt x="16436638" y="2006600"/>
                </a:lnTo>
                <a:lnTo>
                  <a:pt x="16328361" y="2032000"/>
                </a:lnTo>
                <a:lnTo>
                  <a:pt x="16275312" y="2032000"/>
                </a:lnTo>
                <a:lnTo>
                  <a:pt x="16222977" y="2044700"/>
                </a:lnTo>
                <a:lnTo>
                  <a:pt x="16171348" y="2044700"/>
                </a:lnTo>
                <a:lnTo>
                  <a:pt x="16070173" y="2070100"/>
                </a:lnTo>
                <a:lnTo>
                  <a:pt x="16020610" y="2070100"/>
                </a:lnTo>
                <a:lnTo>
                  <a:pt x="15828983" y="2120900"/>
                </a:lnTo>
                <a:lnTo>
                  <a:pt x="15782691" y="2120900"/>
                </a:lnTo>
                <a:lnTo>
                  <a:pt x="15603715" y="2171700"/>
                </a:lnTo>
                <a:lnTo>
                  <a:pt x="15434241" y="2222500"/>
                </a:lnTo>
                <a:lnTo>
                  <a:pt x="15273715" y="2273300"/>
                </a:lnTo>
                <a:lnTo>
                  <a:pt x="15121586" y="2324100"/>
                </a:lnTo>
                <a:lnTo>
                  <a:pt x="15084802" y="2349500"/>
                </a:lnTo>
                <a:lnTo>
                  <a:pt x="14942395" y="2400300"/>
                </a:lnTo>
                <a:lnTo>
                  <a:pt x="14907933" y="2425700"/>
                </a:lnTo>
                <a:lnTo>
                  <a:pt x="14840316" y="2451100"/>
                </a:lnTo>
                <a:lnTo>
                  <a:pt x="14807144" y="2476500"/>
                </a:lnTo>
                <a:lnTo>
                  <a:pt x="14742031" y="2501900"/>
                </a:lnTo>
                <a:lnTo>
                  <a:pt x="14710071" y="2527300"/>
                </a:lnTo>
                <a:lnTo>
                  <a:pt x="14647305" y="2552700"/>
                </a:lnTo>
                <a:lnTo>
                  <a:pt x="14616481" y="2578100"/>
                </a:lnTo>
                <a:lnTo>
                  <a:pt x="14555908" y="2603500"/>
                </a:lnTo>
                <a:lnTo>
                  <a:pt x="14526141" y="2628900"/>
                </a:lnTo>
                <a:lnTo>
                  <a:pt x="14496710" y="2641600"/>
                </a:lnTo>
                <a:lnTo>
                  <a:pt x="14467605" y="2667000"/>
                </a:lnTo>
                <a:lnTo>
                  <a:pt x="14410341" y="2692400"/>
                </a:lnTo>
                <a:lnTo>
                  <a:pt x="14382165" y="2717800"/>
                </a:lnTo>
                <a:lnTo>
                  <a:pt x="14354280" y="2730500"/>
                </a:lnTo>
                <a:lnTo>
                  <a:pt x="14326680" y="2755900"/>
                </a:lnTo>
                <a:lnTo>
                  <a:pt x="14299354" y="2768600"/>
                </a:lnTo>
                <a:lnTo>
                  <a:pt x="14272294" y="2794000"/>
                </a:lnTo>
                <a:lnTo>
                  <a:pt x="14245493" y="2806700"/>
                </a:lnTo>
                <a:lnTo>
                  <a:pt x="14218940" y="2832100"/>
                </a:lnTo>
                <a:lnTo>
                  <a:pt x="14192628" y="2844800"/>
                </a:lnTo>
                <a:lnTo>
                  <a:pt x="14166548" y="2870200"/>
                </a:lnTo>
                <a:lnTo>
                  <a:pt x="14140691" y="2882900"/>
                </a:lnTo>
                <a:lnTo>
                  <a:pt x="14115048" y="2908300"/>
                </a:lnTo>
                <a:lnTo>
                  <a:pt x="14089612" y="2921000"/>
                </a:lnTo>
                <a:lnTo>
                  <a:pt x="14039323" y="2971800"/>
                </a:lnTo>
                <a:lnTo>
                  <a:pt x="14014453" y="2984500"/>
                </a:lnTo>
                <a:lnTo>
                  <a:pt x="13989754" y="3009900"/>
                </a:lnTo>
                <a:lnTo>
                  <a:pt x="13965219" y="3022600"/>
                </a:lnTo>
                <a:lnTo>
                  <a:pt x="13940838" y="3048000"/>
                </a:lnTo>
                <a:lnTo>
                  <a:pt x="13916602" y="3060700"/>
                </a:lnTo>
                <a:lnTo>
                  <a:pt x="13868534" y="3111500"/>
                </a:lnTo>
                <a:lnTo>
                  <a:pt x="13844684" y="3124200"/>
                </a:lnTo>
                <a:lnTo>
                  <a:pt x="13820945" y="3149600"/>
                </a:lnTo>
                <a:lnTo>
                  <a:pt x="13797308" y="3162300"/>
                </a:lnTo>
                <a:lnTo>
                  <a:pt x="13773766" y="3187700"/>
                </a:lnTo>
                <a:lnTo>
                  <a:pt x="13750309" y="3200400"/>
                </a:lnTo>
                <a:lnTo>
                  <a:pt x="13703617" y="3251200"/>
                </a:lnTo>
                <a:lnTo>
                  <a:pt x="13680365" y="3263900"/>
                </a:lnTo>
                <a:lnTo>
                  <a:pt x="13634004" y="3302000"/>
                </a:lnTo>
                <a:lnTo>
                  <a:pt x="13541617" y="3390900"/>
                </a:lnTo>
                <a:lnTo>
                  <a:pt x="13518540" y="3403600"/>
                </a:lnTo>
                <a:lnTo>
                  <a:pt x="13495454" y="3429000"/>
                </a:lnTo>
                <a:lnTo>
                  <a:pt x="13472349" y="3441700"/>
                </a:lnTo>
                <a:lnTo>
                  <a:pt x="13426052" y="3492500"/>
                </a:lnTo>
                <a:lnTo>
                  <a:pt x="13402841" y="3505200"/>
                </a:lnTo>
                <a:lnTo>
                  <a:pt x="13379578" y="3530600"/>
                </a:lnTo>
                <a:lnTo>
                  <a:pt x="13356255" y="3543300"/>
                </a:lnTo>
                <a:lnTo>
                  <a:pt x="13332861" y="3568700"/>
                </a:lnTo>
                <a:lnTo>
                  <a:pt x="13309389" y="3581400"/>
                </a:lnTo>
                <a:lnTo>
                  <a:pt x="13285830" y="3606800"/>
                </a:lnTo>
                <a:lnTo>
                  <a:pt x="13262176" y="3619500"/>
                </a:lnTo>
                <a:lnTo>
                  <a:pt x="13238417" y="3644900"/>
                </a:lnTo>
                <a:lnTo>
                  <a:pt x="13214545" y="3657600"/>
                </a:lnTo>
                <a:lnTo>
                  <a:pt x="13190552" y="3683000"/>
                </a:lnTo>
                <a:lnTo>
                  <a:pt x="13166430" y="3695700"/>
                </a:lnTo>
                <a:lnTo>
                  <a:pt x="13142168" y="3721100"/>
                </a:lnTo>
                <a:lnTo>
                  <a:pt x="13117759" y="3733800"/>
                </a:lnTo>
                <a:lnTo>
                  <a:pt x="13093194" y="3759200"/>
                </a:lnTo>
                <a:lnTo>
                  <a:pt x="13068465" y="3771900"/>
                </a:lnTo>
                <a:lnTo>
                  <a:pt x="13043562" y="3797300"/>
                </a:lnTo>
                <a:lnTo>
                  <a:pt x="13018478" y="3810000"/>
                </a:lnTo>
                <a:lnTo>
                  <a:pt x="12993204" y="3835400"/>
                </a:lnTo>
                <a:lnTo>
                  <a:pt x="12967730" y="3848100"/>
                </a:lnTo>
                <a:lnTo>
                  <a:pt x="12942049" y="3873500"/>
                </a:lnTo>
                <a:lnTo>
                  <a:pt x="12890029" y="3898900"/>
                </a:lnTo>
                <a:lnTo>
                  <a:pt x="12863674" y="3924300"/>
                </a:lnTo>
                <a:lnTo>
                  <a:pt x="12810228" y="3949700"/>
                </a:lnTo>
                <a:lnTo>
                  <a:pt x="12783120" y="3975100"/>
                </a:lnTo>
                <a:lnTo>
                  <a:pt x="12755744" y="3987800"/>
                </a:lnTo>
                <a:lnTo>
                  <a:pt x="12728092" y="4013200"/>
                </a:lnTo>
                <a:lnTo>
                  <a:pt x="12643390" y="4051300"/>
                </a:lnTo>
                <a:lnTo>
                  <a:pt x="12614546" y="4076700"/>
                </a:lnTo>
                <a:lnTo>
                  <a:pt x="12526061" y="4114800"/>
                </a:lnTo>
                <a:lnTo>
                  <a:pt x="12495886" y="4140200"/>
                </a:lnTo>
                <a:lnTo>
                  <a:pt x="12434466" y="4165600"/>
                </a:lnTo>
                <a:lnTo>
                  <a:pt x="12307101" y="4216400"/>
                </a:lnTo>
                <a:lnTo>
                  <a:pt x="12274267" y="4241800"/>
                </a:lnTo>
                <a:lnTo>
                  <a:pt x="12138700" y="4292600"/>
                </a:lnTo>
                <a:lnTo>
                  <a:pt x="11995951" y="4343400"/>
                </a:lnTo>
                <a:lnTo>
                  <a:pt x="11959077" y="4343400"/>
                </a:lnTo>
                <a:lnTo>
                  <a:pt x="11921711" y="4356100"/>
                </a:lnTo>
                <a:lnTo>
                  <a:pt x="11767155" y="4406900"/>
                </a:lnTo>
                <a:lnTo>
                  <a:pt x="11727200" y="4406900"/>
                </a:lnTo>
                <a:lnTo>
                  <a:pt x="11604039" y="4445000"/>
                </a:lnTo>
                <a:lnTo>
                  <a:pt x="11561857" y="4445000"/>
                </a:lnTo>
                <a:lnTo>
                  <a:pt x="11519098" y="4457700"/>
                </a:lnTo>
                <a:lnTo>
                  <a:pt x="11468375" y="4470400"/>
                </a:lnTo>
                <a:lnTo>
                  <a:pt x="11417683" y="4470400"/>
                </a:lnTo>
                <a:lnTo>
                  <a:pt x="11265791" y="4508500"/>
                </a:lnTo>
                <a:lnTo>
                  <a:pt x="11215219" y="4508500"/>
                </a:lnTo>
                <a:lnTo>
                  <a:pt x="11164676" y="4521200"/>
                </a:lnTo>
                <a:lnTo>
                  <a:pt x="11114162" y="4521200"/>
                </a:lnTo>
                <a:lnTo>
                  <a:pt x="11013214" y="4546600"/>
                </a:lnTo>
                <a:lnTo>
                  <a:pt x="12527406" y="4546600"/>
                </a:lnTo>
                <a:lnTo>
                  <a:pt x="12561856" y="4533900"/>
                </a:lnTo>
                <a:lnTo>
                  <a:pt x="12599900" y="4508500"/>
                </a:lnTo>
                <a:lnTo>
                  <a:pt x="12637842" y="4495800"/>
                </a:lnTo>
                <a:lnTo>
                  <a:pt x="12788754" y="4394200"/>
                </a:lnTo>
                <a:lnTo>
                  <a:pt x="12826307" y="4381500"/>
                </a:lnTo>
                <a:lnTo>
                  <a:pt x="13349911" y="4025900"/>
                </a:lnTo>
                <a:lnTo>
                  <a:pt x="13387473" y="3987800"/>
                </a:lnTo>
                <a:lnTo>
                  <a:pt x="13538431" y="3886200"/>
                </a:lnTo>
                <a:lnTo>
                  <a:pt x="13576389" y="3848100"/>
                </a:lnTo>
                <a:lnTo>
                  <a:pt x="13690907" y="3771900"/>
                </a:lnTo>
                <a:lnTo>
                  <a:pt x="13729322" y="3733800"/>
                </a:lnTo>
                <a:lnTo>
                  <a:pt x="13845401" y="3657600"/>
                </a:lnTo>
                <a:lnTo>
                  <a:pt x="13923562" y="3594100"/>
                </a:lnTo>
                <a:lnTo>
                  <a:pt x="14082026" y="3467100"/>
                </a:lnTo>
                <a:lnTo>
                  <a:pt x="14162455" y="3416300"/>
                </a:lnTo>
                <a:lnTo>
                  <a:pt x="14202996" y="3378200"/>
                </a:lnTo>
                <a:lnTo>
                  <a:pt x="14243765" y="3352800"/>
                </a:lnTo>
                <a:lnTo>
                  <a:pt x="14284770" y="3314700"/>
                </a:lnTo>
                <a:lnTo>
                  <a:pt x="14326019" y="3289300"/>
                </a:lnTo>
                <a:lnTo>
                  <a:pt x="14367520" y="3251200"/>
                </a:lnTo>
                <a:lnTo>
                  <a:pt x="14409281" y="3225800"/>
                </a:lnTo>
                <a:lnTo>
                  <a:pt x="14451309" y="3187700"/>
                </a:lnTo>
                <a:lnTo>
                  <a:pt x="14493612" y="3162300"/>
                </a:lnTo>
                <a:lnTo>
                  <a:pt x="14536198" y="3124200"/>
                </a:lnTo>
                <a:lnTo>
                  <a:pt x="14579076" y="3098800"/>
                </a:lnTo>
                <a:lnTo>
                  <a:pt x="14622252" y="3060700"/>
                </a:lnTo>
                <a:lnTo>
                  <a:pt x="14665735" y="3035300"/>
                </a:lnTo>
                <a:lnTo>
                  <a:pt x="14697908" y="3009900"/>
                </a:lnTo>
                <a:lnTo>
                  <a:pt x="14731048" y="2984500"/>
                </a:lnTo>
                <a:lnTo>
                  <a:pt x="14765123" y="2959100"/>
                </a:lnTo>
                <a:lnTo>
                  <a:pt x="14800102" y="2933700"/>
                </a:lnTo>
                <a:lnTo>
                  <a:pt x="14835955" y="2921000"/>
                </a:lnTo>
                <a:lnTo>
                  <a:pt x="14872650" y="2895600"/>
                </a:lnTo>
                <a:lnTo>
                  <a:pt x="14910158" y="2870200"/>
                </a:lnTo>
                <a:lnTo>
                  <a:pt x="14948446" y="2857500"/>
                </a:lnTo>
                <a:lnTo>
                  <a:pt x="14987484" y="2832100"/>
                </a:lnTo>
                <a:lnTo>
                  <a:pt x="15027242" y="2819400"/>
                </a:lnTo>
                <a:lnTo>
                  <a:pt x="15067687" y="2794000"/>
                </a:lnTo>
                <a:lnTo>
                  <a:pt x="15108791" y="2781300"/>
                </a:lnTo>
                <a:lnTo>
                  <a:pt x="15150520" y="2755900"/>
                </a:lnTo>
                <a:lnTo>
                  <a:pt x="15323086" y="2705100"/>
                </a:lnTo>
                <a:lnTo>
                  <a:pt x="15367484" y="2679700"/>
                </a:lnTo>
                <a:lnTo>
                  <a:pt x="15595478" y="2616200"/>
                </a:lnTo>
                <a:lnTo>
                  <a:pt x="15642060" y="2616200"/>
                </a:lnTo>
                <a:lnTo>
                  <a:pt x="15830640" y="2565400"/>
                </a:lnTo>
                <a:lnTo>
                  <a:pt x="15878193" y="2565400"/>
                </a:lnTo>
                <a:lnTo>
                  <a:pt x="15973572" y="2540000"/>
                </a:lnTo>
                <a:lnTo>
                  <a:pt x="16021336" y="2540000"/>
                </a:lnTo>
                <a:lnTo>
                  <a:pt x="16116861" y="2514600"/>
                </a:lnTo>
                <a:lnTo>
                  <a:pt x="16164559" y="2514600"/>
                </a:lnTo>
                <a:lnTo>
                  <a:pt x="16212173" y="2501900"/>
                </a:lnTo>
                <a:lnTo>
                  <a:pt x="16259672" y="2501900"/>
                </a:lnTo>
                <a:lnTo>
                  <a:pt x="16307026" y="2489200"/>
                </a:lnTo>
                <a:lnTo>
                  <a:pt x="16354203" y="2489200"/>
                </a:lnTo>
                <a:lnTo>
                  <a:pt x="16401173" y="2476500"/>
                </a:lnTo>
                <a:lnTo>
                  <a:pt x="16447905" y="2476500"/>
                </a:lnTo>
                <a:lnTo>
                  <a:pt x="16494367" y="2463800"/>
                </a:lnTo>
                <a:lnTo>
                  <a:pt x="16540529" y="2463800"/>
                </a:lnTo>
                <a:lnTo>
                  <a:pt x="16586360" y="2451100"/>
                </a:lnTo>
                <a:lnTo>
                  <a:pt x="16676906" y="2451100"/>
                </a:lnTo>
                <a:lnTo>
                  <a:pt x="16721559" y="2438400"/>
                </a:lnTo>
                <a:lnTo>
                  <a:pt x="16895317" y="2425700"/>
                </a:lnTo>
                <a:lnTo>
                  <a:pt x="16937388" y="2413000"/>
                </a:lnTo>
                <a:lnTo>
                  <a:pt x="17019673" y="2413000"/>
                </a:lnTo>
                <a:lnTo>
                  <a:pt x="17059825" y="2400300"/>
                </a:lnTo>
                <a:lnTo>
                  <a:pt x="17099275" y="2400300"/>
                </a:lnTo>
                <a:lnTo>
                  <a:pt x="17137993" y="2387600"/>
                </a:lnTo>
                <a:lnTo>
                  <a:pt x="17213107" y="2387600"/>
                </a:lnTo>
                <a:lnTo>
                  <a:pt x="17249442" y="2374900"/>
                </a:lnTo>
                <a:lnTo>
                  <a:pt x="17284921" y="2374900"/>
                </a:lnTo>
                <a:lnTo>
                  <a:pt x="17319513" y="2362200"/>
                </a:lnTo>
                <a:lnTo>
                  <a:pt x="17385913" y="2362200"/>
                </a:lnTo>
                <a:lnTo>
                  <a:pt x="17417659" y="2349500"/>
                </a:lnTo>
                <a:lnTo>
                  <a:pt x="17448394" y="2349500"/>
                </a:lnTo>
                <a:lnTo>
                  <a:pt x="17478088" y="2336800"/>
                </a:lnTo>
                <a:lnTo>
                  <a:pt x="17506710" y="2336800"/>
                </a:lnTo>
                <a:lnTo>
                  <a:pt x="17534228" y="2324100"/>
                </a:lnTo>
                <a:lnTo>
                  <a:pt x="17560613" y="2324100"/>
                </a:lnTo>
                <a:lnTo>
                  <a:pt x="17585832" y="2311400"/>
                </a:lnTo>
                <a:lnTo>
                  <a:pt x="17609856" y="2311400"/>
                </a:lnTo>
                <a:lnTo>
                  <a:pt x="17632654" y="2298700"/>
                </a:lnTo>
                <a:lnTo>
                  <a:pt x="17654193" y="2286000"/>
                </a:lnTo>
                <a:lnTo>
                  <a:pt x="17674444" y="2286000"/>
                </a:lnTo>
                <a:lnTo>
                  <a:pt x="17693376" y="2273300"/>
                </a:lnTo>
                <a:lnTo>
                  <a:pt x="17710958" y="2260600"/>
                </a:lnTo>
                <a:lnTo>
                  <a:pt x="17727158" y="2260600"/>
                </a:lnTo>
                <a:lnTo>
                  <a:pt x="17741947" y="2247900"/>
                </a:lnTo>
                <a:lnTo>
                  <a:pt x="17755292" y="2235200"/>
                </a:lnTo>
                <a:lnTo>
                  <a:pt x="17767164" y="2222500"/>
                </a:lnTo>
                <a:lnTo>
                  <a:pt x="17777531" y="2209800"/>
                </a:lnTo>
                <a:lnTo>
                  <a:pt x="17786363" y="2209800"/>
                </a:lnTo>
                <a:lnTo>
                  <a:pt x="17803336" y="2171700"/>
                </a:lnTo>
                <a:lnTo>
                  <a:pt x="17806407" y="2146300"/>
                </a:lnTo>
                <a:lnTo>
                  <a:pt x="17805377" y="2120900"/>
                </a:lnTo>
                <a:lnTo>
                  <a:pt x="17802595" y="2108200"/>
                </a:lnTo>
                <a:lnTo>
                  <a:pt x="17798030" y="2095500"/>
                </a:lnTo>
                <a:lnTo>
                  <a:pt x="17791652" y="2082800"/>
                </a:lnTo>
                <a:lnTo>
                  <a:pt x="17783430" y="2070100"/>
                </a:lnTo>
                <a:lnTo>
                  <a:pt x="17773332" y="2044700"/>
                </a:lnTo>
                <a:lnTo>
                  <a:pt x="17761328" y="2032000"/>
                </a:lnTo>
                <a:lnTo>
                  <a:pt x="17747387" y="2006600"/>
                </a:lnTo>
                <a:lnTo>
                  <a:pt x="17731478" y="1993900"/>
                </a:lnTo>
                <a:lnTo>
                  <a:pt x="17713570" y="1968500"/>
                </a:lnTo>
                <a:lnTo>
                  <a:pt x="17693632" y="1955800"/>
                </a:lnTo>
                <a:close/>
              </a:path>
            </a:pathLst>
          </a:custGeom>
          <a:solidFill>
            <a:srgbClr val="172B47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0993" y="5521854"/>
            <a:ext cx="5292090" cy="0"/>
          </a:xfrm>
          <a:custGeom>
            <a:avLst/>
            <a:gdLst/>
            <a:ahLst/>
            <a:cxnLst/>
            <a:rect l="l" t="t" r="r" b="b"/>
            <a:pathLst>
              <a:path w="5292090">
                <a:moveTo>
                  <a:pt x="5291587" y="0"/>
                </a:moveTo>
                <a:lnTo>
                  <a:pt x="0" y="0"/>
                </a:lnTo>
              </a:path>
            </a:pathLst>
          </a:custGeom>
          <a:solidFill>
            <a:srgbClr val="172B4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233166"/>
            <a:ext cx="20104099" cy="7539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6620227-4A37-7DC9-163C-0CC253A749F1}"/>
              </a:ext>
            </a:extLst>
          </p:cNvPr>
          <p:cNvSpPr/>
          <p:nvPr/>
        </p:nvSpPr>
        <p:spPr>
          <a:xfrm>
            <a:off x="8985250" y="3162206"/>
            <a:ext cx="10058400" cy="55404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9A85AFBE-F602-AC88-281A-32A3796EFA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06115" y="5461133"/>
            <a:ext cx="8024496" cy="84253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0"/>
              </a:spcBef>
            </a:pPr>
            <a:r>
              <a:rPr lang="pt-BR" sz="5400" spc="-10" dirty="0">
                <a:solidFill>
                  <a:schemeClr val="bg1"/>
                </a:solidFill>
              </a:rPr>
              <a:t>Espaço pa</a:t>
            </a:r>
            <a:r>
              <a:rPr lang="pt-BR" sz="5400" u="sng" spc="-10" dirty="0">
                <a:solidFill>
                  <a:schemeClr val="bg1"/>
                </a:solidFill>
              </a:rPr>
              <a:t>r</a:t>
            </a:r>
            <a:r>
              <a:rPr lang="pt-BR" sz="5400" spc="-10" dirty="0">
                <a:solidFill>
                  <a:schemeClr val="bg1"/>
                </a:solidFill>
              </a:rPr>
              <a:t>a imagem</a:t>
            </a:r>
            <a:endParaRPr sz="5400" dirty="0">
              <a:solidFill>
                <a:schemeClr val="bg1"/>
              </a:solidFill>
            </a:endParaRP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1C06C752-0B81-C87F-B177-AAF34084CF35}"/>
              </a:ext>
            </a:extLst>
          </p:cNvPr>
          <p:cNvSpPr txBox="1">
            <a:spLocks/>
          </p:cNvSpPr>
          <p:nvPr/>
        </p:nvSpPr>
        <p:spPr>
          <a:xfrm>
            <a:off x="2038969" y="3298759"/>
            <a:ext cx="3701415" cy="1419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12750" b="0" i="0">
                <a:solidFill>
                  <a:srgbClr val="DE9B22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90"/>
              </a:spcBef>
            </a:pPr>
            <a:r>
              <a:rPr lang="pt-BR" sz="9150" spc="-10"/>
              <a:t>Título</a:t>
            </a:r>
            <a:endParaRPr lang="pt-BR" sz="9150"/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4796892C-D262-A732-F06F-41403C9461E7}"/>
              </a:ext>
            </a:extLst>
          </p:cNvPr>
          <p:cNvSpPr txBox="1"/>
          <p:nvPr/>
        </p:nvSpPr>
        <p:spPr>
          <a:xfrm>
            <a:off x="2194643" y="5902123"/>
            <a:ext cx="5241925" cy="220451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01299"/>
              </a:lnSpc>
            </a:pP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sz="285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sz="285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amet,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sz="285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sz="285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elit,</a:t>
            </a:r>
            <a:r>
              <a:rPr sz="285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25" dirty="0">
                <a:solidFill>
                  <a:srgbClr val="172B47"/>
                </a:solidFill>
                <a:latin typeface="Arial"/>
                <a:cs typeface="Arial"/>
              </a:rPr>
              <a:t>sed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euismod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sz="285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sz="285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sz="285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sz="285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dirty="0">
                <a:solidFill>
                  <a:srgbClr val="172B47"/>
                </a:solidFill>
                <a:latin typeface="Arial"/>
                <a:cs typeface="Arial"/>
              </a:rPr>
              <a:t>amet,</a:t>
            </a:r>
            <a:r>
              <a:rPr sz="285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sz="2850" spc="-10" dirty="0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endParaRPr sz="2850" dirty="0">
              <a:latin typeface="Arial"/>
              <a:cs typeface="Arial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519814C-A12A-D64A-731B-1A984981F6EB}"/>
              </a:ext>
            </a:extLst>
          </p:cNvPr>
          <p:cNvSpPr txBox="1"/>
          <p:nvPr/>
        </p:nvSpPr>
        <p:spPr>
          <a:xfrm>
            <a:off x="2038969" y="4459619"/>
            <a:ext cx="100466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">
              <a:lnSpc>
                <a:spcPct val="100000"/>
              </a:lnSpc>
              <a:spcBef>
                <a:spcPts val="135"/>
              </a:spcBef>
            </a:pPr>
            <a:r>
              <a:rPr lang="pt-BR" sz="4000" spc="-10" dirty="0">
                <a:solidFill>
                  <a:srgbClr val="01060B"/>
                </a:solidFill>
                <a:latin typeface="Arial"/>
                <a:cs typeface="Arial"/>
              </a:rPr>
              <a:t>Subtítulo</a:t>
            </a:r>
            <a:endParaRPr lang="pt-BR" sz="4000" dirty="0">
              <a:solidFill>
                <a:srgbClr val="01060B"/>
              </a:solidFill>
              <a:latin typeface="Arial"/>
              <a:cs typeface="Arial"/>
            </a:endParaRPr>
          </a:p>
        </p:txBody>
      </p:sp>
      <p:grpSp>
        <p:nvGrpSpPr>
          <p:cNvPr id="29" name="object 2">
            <a:extLst>
              <a:ext uri="{FF2B5EF4-FFF2-40B4-BE49-F238E27FC236}">
                <a16:creationId xmlns:a16="http://schemas.microsoft.com/office/drawing/2014/main" id="{AEB159AE-28FD-B32C-D83B-01F01E1E1E0B}"/>
              </a:ext>
            </a:extLst>
          </p:cNvPr>
          <p:cNvGrpSpPr/>
          <p:nvPr/>
        </p:nvGrpSpPr>
        <p:grpSpPr>
          <a:xfrm>
            <a:off x="0" y="0"/>
            <a:ext cx="20104100" cy="2061210"/>
            <a:chOff x="0" y="0"/>
            <a:chExt cx="20104100" cy="2061210"/>
          </a:xfrm>
        </p:grpSpPr>
        <p:pic>
          <p:nvPicPr>
            <p:cNvPr id="30" name="object 3">
              <a:extLst>
                <a:ext uri="{FF2B5EF4-FFF2-40B4-BE49-F238E27FC236}">
                  <a16:creationId xmlns:a16="http://schemas.microsoft.com/office/drawing/2014/main" id="{08D10264-D6BD-397C-152B-39A078E9BCB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100" cy="2060867"/>
            </a:xfrm>
            <a:prstGeom prst="rect">
              <a:avLst/>
            </a:prstGeom>
          </p:spPr>
        </p:pic>
        <p:pic>
          <p:nvPicPr>
            <p:cNvPr id="31" name="object 4">
              <a:extLst>
                <a:ext uri="{FF2B5EF4-FFF2-40B4-BE49-F238E27FC236}">
                  <a16:creationId xmlns:a16="http://schemas.microsoft.com/office/drawing/2014/main" id="{A3692554-AD66-B32E-CFB8-CC13665CF83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"/>
              <a:ext cx="20104099" cy="1842865"/>
            </a:xfrm>
            <a:prstGeom prst="rect">
              <a:avLst/>
            </a:prstGeom>
          </p:spPr>
        </p:pic>
        <p:pic>
          <p:nvPicPr>
            <p:cNvPr id="32" name="object 5">
              <a:extLst>
                <a:ext uri="{FF2B5EF4-FFF2-40B4-BE49-F238E27FC236}">
                  <a16:creationId xmlns:a16="http://schemas.microsoft.com/office/drawing/2014/main" id="{E2D77901-BA9D-8C26-7CEE-C13BD587D34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02595" y="646681"/>
              <a:ext cx="5068746" cy="756416"/>
            </a:xfrm>
            <a:prstGeom prst="rect">
              <a:avLst/>
            </a:prstGeom>
          </p:spPr>
        </p:pic>
      </p:grpSp>
      <p:pic>
        <p:nvPicPr>
          <p:cNvPr id="33" name="Imagem 32" descr="Texto&#10;&#10;Descrição gerada automaticamente com confiança baixa">
            <a:extLst>
              <a:ext uri="{FF2B5EF4-FFF2-40B4-BE49-F238E27FC236}">
                <a16:creationId xmlns:a16="http://schemas.microsoft.com/office/drawing/2014/main" id="{EB6655FE-2B1A-4008-1D2C-2D3782A447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850" y="9584911"/>
            <a:ext cx="6947909" cy="2052572"/>
          </a:xfrm>
          <a:prstGeom prst="rect">
            <a:avLst/>
          </a:prstGeom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B19B737C-AE89-A057-1C7E-9F5F64FD5A05}"/>
              </a:ext>
            </a:extLst>
          </p:cNvPr>
          <p:cNvSpPr txBox="1"/>
          <p:nvPr/>
        </p:nvSpPr>
        <p:spPr>
          <a:xfrm>
            <a:off x="181724" y="10598998"/>
            <a:ext cx="7475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</a:rPr>
              <a:t>Responsáveis Técnicas Médicas:</a:t>
            </a:r>
          </a:p>
          <a:p>
            <a:r>
              <a:rPr lang="pt-BR" sz="1400" dirty="0">
                <a:solidFill>
                  <a:schemeClr val="tx1"/>
                </a:solidFill>
              </a:rPr>
              <a:t>Dra. Júlia Dutra Rossetto - CRM: 52-0107322-2 RJ  | Dra. Dayane </a:t>
            </a:r>
            <a:r>
              <a:rPr lang="pt-BR" sz="1400" dirty="0" err="1">
                <a:solidFill>
                  <a:schemeClr val="tx1"/>
                </a:solidFill>
              </a:rPr>
              <a:t>Issaho</a:t>
            </a:r>
            <a:r>
              <a:rPr lang="pt-BR" sz="1400" dirty="0">
                <a:solidFill>
                  <a:schemeClr val="tx1"/>
                </a:solidFill>
              </a:rPr>
              <a:t> - CRM: 27045 PR</a:t>
            </a:r>
          </a:p>
        </p:txBody>
      </p:sp>
    </p:spTree>
    <p:extLst>
      <p:ext uri="{BB962C8B-B14F-4D97-AF65-F5344CB8AC3E}">
        <p14:creationId xmlns:p14="http://schemas.microsoft.com/office/powerpoint/2010/main" val="1274211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6761956"/>
            <a:ext cx="20104100" cy="4546600"/>
          </a:xfrm>
          <a:custGeom>
            <a:avLst/>
            <a:gdLst/>
            <a:ahLst/>
            <a:cxnLst/>
            <a:rect l="l" t="t" r="r" b="b"/>
            <a:pathLst>
              <a:path w="20104100" h="4546600">
                <a:moveTo>
                  <a:pt x="0" y="3390900"/>
                </a:moveTo>
                <a:lnTo>
                  <a:pt x="0" y="4051300"/>
                </a:lnTo>
                <a:lnTo>
                  <a:pt x="12772" y="4064000"/>
                </a:lnTo>
                <a:lnTo>
                  <a:pt x="34610" y="4089400"/>
                </a:lnTo>
                <a:lnTo>
                  <a:pt x="752325" y="4546600"/>
                </a:lnTo>
                <a:lnTo>
                  <a:pt x="1405229" y="4546600"/>
                </a:lnTo>
                <a:lnTo>
                  <a:pt x="1378946" y="4533900"/>
                </a:lnTo>
                <a:lnTo>
                  <a:pt x="1304942" y="4483100"/>
                </a:lnTo>
                <a:lnTo>
                  <a:pt x="1267996" y="4445000"/>
                </a:lnTo>
                <a:lnTo>
                  <a:pt x="1157417" y="4368800"/>
                </a:lnTo>
                <a:lnTo>
                  <a:pt x="1120652" y="4330700"/>
                </a:lnTo>
                <a:lnTo>
                  <a:pt x="1010680" y="4254500"/>
                </a:lnTo>
                <a:lnTo>
                  <a:pt x="974139" y="4216400"/>
                </a:lnTo>
                <a:lnTo>
                  <a:pt x="901249" y="4165600"/>
                </a:lnTo>
                <a:lnTo>
                  <a:pt x="864905" y="4127500"/>
                </a:lnTo>
                <a:lnTo>
                  <a:pt x="792433" y="4076700"/>
                </a:lnTo>
                <a:lnTo>
                  <a:pt x="756311" y="4038600"/>
                </a:lnTo>
                <a:lnTo>
                  <a:pt x="684306" y="3987800"/>
                </a:lnTo>
                <a:lnTo>
                  <a:pt x="648429" y="3949700"/>
                </a:lnTo>
                <a:lnTo>
                  <a:pt x="576941" y="3898900"/>
                </a:lnTo>
                <a:lnTo>
                  <a:pt x="541334" y="3860800"/>
                </a:lnTo>
                <a:lnTo>
                  <a:pt x="505823" y="3835400"/>
                </a:lnTo>
                <a:lnTo>
                  <a:pt x="470410" y="3797300"/>
                </a:lnTo>
                <a:lnTo>
                  <a:pt x="399891" y="3746500"/>
                </a:lnTo>
                <a:lnTo>
                  <a:pt x="364789" y="3708400"/>
                </a:lnTo>
                <a:lnTo>
                  <a:pt x="329796" y="3683000"/>
                </a:lnTo>
                <a:lnTo>
                  <a:pt x="294916" y="3644900"/>
                </a:lnTo>
                <a:lnTo>
                  <a:pt x="225500" y="3594100"/>
                </a:lnTo>
                <a:lnTo>
                  <a:pt x="190972" y="3556000"/>
                </a:lnTo>
                <a:lnTo>
                  <a:pt x="156565" y="3530600"/>
                </a:lnTo>
                <a:lnTo>
                  <a:pt x="122285" y="3492500"/>
                </a:lnTo>
                <a:lnTo>
                  <a:pt x="54110" y="3441700"/>
                </a:lnTo>
                <a:lnTo>
                  <a:pt x="20222" y="3403600"/>
                </a:lnTo>
                <a:lnTo>
                  <a:pt x="0" y="3390900"/>
                </a:lnTo>
                <a:close/>
              </a:path>
              <a:path w="20104100" h="4546600">
                <a:moveTo>
                  <a:pt x="0" y="1244600"/>
                </a:moveTo>
                <a:lnTo>
                  <a:pt x="0" y="2032000"/>
                </a:lnTo>
                <a:lnTo>
                  <a:pt x="13158" y="2032000"/>
                </a:lnTo>
                <a:lnTo>
                  <a:pt x="105414" y="2057400"/>
                </a:lnTo>
                <a:lnTo>
                  <a:pt x="151374" y="2057400"/>
                </a:lnTo>
                <a:lnTo>
                  <a:pt x="242866" y="2082800"/>
                </a:lnTo>
                <a:lnTo>
                  <a:pt x="288363" y="2108200"/>
                </a:lnTo>
                <a:lnTo>
                  <a:pt x="423633" y="2146300"/>
                </a:lnTo>
                <a:lnTo>
                  <a:pt x="468256" y="2171700"/>
                </a:lnTo>
                <a:lnTo>
                  <a:pt x="512615" y="2184400"/>
                </a:lnTo>
                <a:lnTo>
                  <a:pt x="600468" y="2235200"/>
                </a:lnTo>
                <a:lnTo>
                  <a:pt x="643926" y="2247900"/>
                </a:lnTo>
                <a:lnTo>
                  <a:pt x="729814" y="2298700"/>
                </a:lnTo>
                <a:lnTo>
                  <a:pt x="772207" y="2311400"/>
                </a:lnTo>
                <a:lnTo>
                  <a:pt x="814209" y="2336800"/>
                </a:lnTo>
                <a:lnTo>
                  <a:pt x="3641625" y="3962400"/>
                </a:lnTo>
                <a:lnTo>
                  <a:pt x="3729178" y="4025900"/>
                </a:lnTo>
                <a:lnTo>
                  <a:pt x="4340752" y="4381500"/>
                </a:lnTo>
                <a:lnTo>
                  <a:pt x="4427937" y="4445000"/>
                </a:lnTo>
                <a:lnTo>
                  <a:pt x="4515076" y="4495800"/>
                </a:lnTo>
                <a:lnTo>
                  <a:pt x="4615128" y="4546600"/>
                </a:lnTo>
                <a:lnTo>
                  <a:pt x="8462002" y="4546600"/>
                </a:lnTo>
                <a:lnTo>
                  <a:pt x="8412152" y="4533900"/>
                </a:lnTo>
                <a:lnTo>
                  <a:pt x="8312440" y="4533900"/>
                </a:lnTo>
                <a:lnTo>
                  <a:pt x="8212711" y="4521200"/>
                </a:lnTo>
                <a:lnTo>
                  <a:pt x="7963276" y="4495800"/>
                </a:lnTo>
                <a:lnTo>
                  <a:pt x="7863446" y="4495800"/>
                </a:lnTo>
                <a:lnTo>
                  <a:pt x="7813517" y="4483100"/>
                </a:lnTo>
                <a:lnTo>
                  <a:pt x="5504752" y="4483100"/>
                </a:lnTo>
                <a:lnTo>
                  <a:pt x="5466209" y="4470400"/>
                </a:lnTo>
                <a:lnTo>
                  <a:pt x="5428580" y="4470400"/>
                </a:lnTo>
                <a:lnTo>
                  <a:pt x="5391773" y="4457700"/>
                </a:lnTo>
                <a:lnTo>
                  <a:pt x="5355696" y="4457700"/>
                </a:lnTo>
                <a:lnTo>
                  <a:pt x="5285364" y="4432300"/>
                </a:lnTo>
                <a:lnTo>
                  <a:pt x="5250925" y="4432300"/>
                </a:lnTo>
                <a:lnTo>
                  <a:pt x="5048673" y="4356100"/>
                </a:lnTo>
                <a:lnTo>
                  <a:pt x="5014836" y="4330700"/>
                </a:lnTo>
                <a:lnTo>
                  <a:pt x="4946225" y="4305300"/>
                </a:lnTo>
                <a:lnTo>
                  <a:pt x="4911267" y="4279900"/>
                </a:lnTo>
                <a:lnTo>
                  <a:pt x="4875751" y="4267200"/>
                </a:lnTo>
                <a:lnTo>
                  <a:pt x="4839586" y="4241800"/>
                </a:lnTo>
                <a:lnTo>
                  <a:pt x="4802678" y="4216400"/>
                </a:lnTo>
                <a:lnTo>
                  <a:pt x="4764937" y="4191000"/>
                </a:lnTo>
                <a:lnTo>
                  <a:pt x="4726270" y="4178300"/>
                </a:lnTo>
                <a:lnTo>
                  <a:pt x="4686586" y="4152900"/>
                </a:lnTo>
                <a:lnTo>
                  <a:pt x="4645791" y="4114800"/>
                </a:lnTo>
                <a:lnTo>
                  <a:pt x="4603796" y="4089400"/>
                </a:lnTo>
                <a:lnTo>
                  <a:pt x="4560506" y="4064000"/>
                </a:lnTo>
                <a:lnTo>
                  <a:pt x="4515831" y="4038600"/>
                </a:lnTo>
                <a:lnTo>
                  <a:pt x="4469679" y="4000500"/>
                </a:lnTo>
                <a:lnTo>
                  <a:pt x="4372573" y="3937000"/>
                </a:lnTo>
                <a:lnTo>
                  <a:pt x="4321436" y="3911600"/>
                </a:lnTo>
                <a:lnTo>
                  <a:pt x="4268453" y="3873500"/>
                </a:lnTo>
                <a:lnTo>
                  <a:pt x="4213533" y="3835400"/>
                </a:lnTo>
                <a:lnTo>
                  <a:pt x="4156583" y="3797300"/>
                </a:lnTo>
                <a:lnTo>
                  <a:pt x="4097512" y="3759200"/>
                </a:lnTo>
                <a:lnTo>
                  <a:pt x="3879288" y="3632200"/>
                </a:lnTo>
                <a:lnTo>
                  <a:pt x="3835514" y="3619500"/>
                </a:lnTo>
                <a:lnTo>
                  <a:pt x="3219495" y="3263900"/>
                </a:lnTo>
                <a:lnTo>
                  <a:pt x="2866103" y="3073400"/>
                </a:lnTo>
                <a:lnTo>
                  <a:pt x="1421401" y="2235200"/>
                </a:lnTo>
                <a:lnTo>
                  <a:pt x="1378404" y="2197100"/>
                </a:lnTo>
                <a:lnTo>
                  <a:pt x="1079443" y="2019300"/>
                </a:lnTo>
                <a:lnTo>
                  <a:pt x="1037045" y="1981200"/>
                </a:lnTo>
                <a:lnTo>
                  <a:pt x="826348" y="1854200"/>
                </a:lnTo>
                <a:lnTo>
                  <a:pt x="784480" y="1816100"/>
                </a:lnTo>
                <a:lnTo>
                  <a:pt x="659454" y="1739900"/>
                </a:lnTo>
                <a:lnTo>
                  <a:pt x="617977" y="1701800"/>
                </a:lnTo>
                <a:lnTo>
                  <a:pt x="535334" y="1651000"/>
                </a:lnTo>
                <a:lnTo>
                  <a:pt x="494171" y="1612900"/>
                </a:lnTo>
                <a:lnTo>
                  <a:pt x="412171" y="1562100"/>
                </a:lnTo>
                <a:lnTo>
                  <a:pt x="371339" y="1524000"/>
                </a:lnTo>
                <a:lnTo>
                  <a:pt x="290018" y="1473200"/>
                </a:lnTo>
                <a:lnTo>
                  <a:pt x="249533" y="1435100"/>
                </a:lnTo>
                <a:lnTo>
                  <a:pt x="168925" y="1384300"/>
                </a:lnTo>
                <a:lnTo>
                  <a:pt x="128806" y="1346200"/>
                </a:lnTo>
                <a:lnTo>
                  <a:pt x="88812" y="1320800"/>
                </a:lnTo>
                <a:lnTo>
                  <a:pt x="48945" y="1282700"/>
                </a:lnTo>
                <a:lnTo>
                  <a:pt x="9207" y="1257300"/>
                </a:lnTo>
                <a:lnTo>
                  <a:pt x="0" y="1244600"/>
                </a:lnTo>
                <a:close/>
              </a:path>
              <a:path w="20104100" h="4546600">
                <a:moveTo>
                  <a:pt x="7613691" y="4470400"/>
                </a:moveTo>
                <a:lnTo>
                  <a:pt x="5960678" y="4470400"/>
                </a:lnTo>
                <a:lnTo>
                  <a:pt x="5907937" y="4483100"/>
                </a:lnTo>
                <a:lnTo>
                  <a:pt x="7663665" y="4483100"/>
                </a:lnTo>
                <a:lnTo>
                  <a:pt x="7613691" y="4470400"/>
                </a:lnTo>
                <a:close/>
              </a:path>
              <a:path w="20104100" h="4546600">
                <a:moveTo>
                  <a:pt x="7463691" y="4457700"/>
                </a:moveTo>
                <a:lnTo>
                  <a:pt x="6072027" y="4457700"/>
                </a:lnTo>
                <a:lnTo>
                  <a:pt x="6015344" y="4470400"/>
                </a:lnTo>
                <a:lnTo>
                  <a:pt x="7513704" y="4470400"/>
                </a:lnTo>
                <a:lnTo>
                  <a:pt x="7463691" y="4457700"/>
                </a:lnTo>
                <a:close/>
              </a:path>
              <a:path w="20104100" h="4546600">
                <a:moveTo>
                  <a:pt x="7263488" y="4445000"/>
                </a:moveTo>
                <a:lnTo>
                  <a:pt x="6191815" y="4445000"/>
                </a:lnTo>
                <a:lnTo>
                  <a:pt x="6130820" y="4457700"/>
                </a:lnTo>
                <a:lnTo>
                  <a:pt x="7313562" y="4457700"/>
                </a:lnTo>
                <a:lnTo>
                  <a:pt x="7263488" y="4445000"/>
                </a:lnTo>
                <a:close/>
              </a:path>
              <a:path w="20104100" h="4546600">
                <a:moveTo>
                  <a:pt x="6812003" y="4419600"/>
                </a:moveTo>
                <a:lnTo>
                  <a:pt x="6388929" y="4419600"/>
                </a:lnTo>
                <a:lnTo>
                  <a:pt x="6255104" y="4445000"/>
                </a:lnTo>
                <a:lnTo>
                  <a:pt x="7113163" y="4445000"/>
                </a:lnTo>
                <a:lnTo>
                  <a:pt x="7063019" y="4432300"/>
                </a:lnTo>
                <a:lnTo>
                  <a:pt x="6862247" y="4432300"/>
                </a:lnTo>
                <a:lnTo>
                  <a:pt x="6812003" y="4419600"/>
                </a:lnTo>
                <a:close/>
              </a:path>
              <a:path w="20104100" h="4546600">
                <a:moveTo>
                  <a:pt x="5209446" y="2743200"/>
                </a:moveTo>
                <a:lnTo>
                  <a:pt x="5110486" y="2743200"/>
                </a:lnTo>
                <a:lnTo>
                  <a:pt x="5122230" y="2755900"/>
                </a:lnTo>
                <a:lnTo>
                  <a:pt x="5207338" y="2755900"/>
                </a:lnTo>
                <a:lnTo>
                  <a:pt x="5209446" y="2743200"/>
                </a:lnTo>
                <a:close/>
              </a:path>
              <a:path w="20104100" h="4546600">
                <a:moveTo>
                  <a:pt x="5210816" y="2730500"/>
                </a:moveTo>
                <a:lnTo>
                  <a:pt x="5071312" y="2730500"/>
                </a:lnTo>
                <a:lnTo>
                  <a:pt x="5085016" y="2743200"/>
                </a:lnTo>
                <a:lnTo>
                  <a:pt x="5211196" y="2743200"/>
                </a:lnTo>
                <a:lnTo>
                  <a:pt x="5210816" y="2730500"/>
                </a:lnTo>
                <a:close/>
              </a:path>
              <a:path w="20104100" h="4546600">
                <a:moveTo>
                  <a:pt x="1679652" y="381000"/>
                </a:moveTo>
                <a:lnTo>
                  <a:pt x="296653" y="381000"/>
                </a:lnTo>
                <a:lnTo>
                  <a:pt x="341203" y="393700"/>
                </a:lnTo>
                <a:lnTo>
                  <a:pt x="475377" y="393700"/>
                </a:lnTo>
                <a:lnTo>
                  <a:pt x="520229" y="406400"/>
                </a:lnTo>
                <a:lnTo>
                  <a:pt x="565122" y="406400"/>
                </a:lnTo>
                <a:lnTo>
                  <a:pt x="610042" y="419100"/>
                </a:lnTo>
                <a:lnTo>
                  <a:pt x="654973" y="419100"/>
                </a:lnTo>
                <a:lnTo>
                  <a:pt x="1101888" y="546100"/>
                </a:lnTo>
                <a:lnTo>
                  <a:pt x="1146030" y="571500"/>
                </a:lnTo>
                <a:lnTo>
                  <a:pt x="1233833" y="596900"/>
                </a:lnTo>
                <a:lnTo>
                  <a:pt x="1277465" y="622300"/>
                </a:lnTo>
                <a:lnTo>
                  <a:pt x="1320899" y="635000"/>
                </a:lnTo>
                <a:lnTo>
                  <a:pt x="1364121" y="660400"/>
                </a:lnTo>
                <a:lnTo>
                  <a:pt x="1407116" y="673100"/>
                </a:lnTo>
                <a:lnTo>
                  <a:pt x="1492373" y="723900"/>
                </a:lnTo>
                <a:lnTo>
                  <a:pt x="1534606" y="736600"/>
                </a:lnTo>
                <a:lnTo>
                  <a:pt x="1618211" y="787400"/>
                </a:lnTo>
                <a:lnTo>
                  <a:pt x="1659555" y="800100"/>
                </a:lnTo>
                <a:lnTo>
                  <a:pt x="1741255" y="850900"/>
                </a:lnTo>
                <a:lnTo>
                  <a:pt x="1781584" y="863600"/>
                </a:lnTo>
                <a:lnTo>
                  <a:pt x="1900314" y="939800"/>
                </a:lnTo>
                <a:lnTo>
                  <a:pt x="1939092" y="952500"/>
                </a:lnTo>
                <a:lnTo>
                  <a:pt x="2015366" y="1003300"/>
                </a:lnTo>
                <a:lnTo>
                  <a:pt x="2027127" y="1003300"/>
                </a:lnTo>
                <a:lnTo>
                  <a:pt x="2039551" y="1016000"/>
                </a:lnTo>
                <a:lnTo>
                  <a:pt x="2052629" y="1016000"/>
                </a:lnTo>
                <a:lnTo>
                  <a:pt x="2080700" y="1041400"/>
                </a:lnTo>
                <a:lnTo>
                  <a:pt x="2111252" y="1054100"/>
                </a:lnTo>
                <a:lnTo>
                  <a:pt x="2144197" y="1079500"/>
                </a:lnTo>
                <a:lnTo>
                  <a:pt x="2179447" y="1092200"/>
                </a:lnTo>
                <a:lnTo>
                  <a:pt x="2236452" y="1130300"/>
                </a:lnTo>
                <a:lnTo>
                  <a:pt x="2319707" y="1181100"/>
                </a:lnTo>
                <a:lnTo>
                  <a:pt x="2722098" y="1422400"/>
                </a:lnTo>
                <a:lnTo>
                  <a:pt x="2836525" y="1498600"/>
                </a:lnTo>
                <a:lnTo>
                  <a:pt x="2925092" y="1549400"/>
                </a:lnTo>
                <a:lnTo>
                  <a:pt x="3015683" y="1600200"/>
                </a:lnTo>
                <a:lnTo>
                  <a:pt x="3201752" y="1714500"/>
                </a:lnTo>
                <a:lnTo>
                  <a:pt x="3585142" y="1943100"/>
                </a:lnTo>
                <a:lnTo>
                  <a:pt x="3617317" y="1955800"/>
                </a:lnTo>
                <a:lnTo>
                  <a:pt x="3649474" y="1981200"/>
                </a:lnTo>
                <a:lnTo>
                  <a:pt x="3681604" y="1993900"/>
                </a:lnTo>
                <a:lnTo>
                  <a:pt x="3713696" y="2019300"/>
                </a:lnTo>
                <a:lnTo>
                  <a:pt x="3745738" y="2032000"/>
                </a:lnTo>
                <a:lnTo>
                  <a:pt x="3777719" y="2057400"/>
                </a:lnTo>
                <a:lnTo>
                  <a:pt x="3809629" y="2070100"/>
                </a:lnTo>
                <a:lnTo>
                  <a:pt x="3841457" y="2095500"/>
                </a:lnTo>
                <a:lnTo>
                  <a:pt x="3904820" y="2120900"/>
                </a:lnTo>
                <a:lnTo>
                  <a:pt x="3936335" y="2146300"/>
                </a:lnTo>
                <a:lnTo>
                  <a:pt x="3967722" y="2159000"/>
                </a:lnTo>
                <a:lnTo>
                  <a:pt x="3998973" y="2184400"/>
                </a:lnTo>
                <a:lnTo>
                  <a:pt x="4030075" y="2197100"/>
                </a:lnTo>
                <a:lnTo>
                  <a:pt x="4061017" y="2222500"/>
                </a:lnTo>
                <a:lnTo>
                  <a:pt x="4122381" y="2247900"/>
                </a:lnTo>
                <a:lnTo>
                  <a:pt x="4152780" y="2273300"/>
                </a:lnTo>
                <a:lnTo>
                  <a:pt x="4212956" y="2298700"/>
                </a:lnTo>
                <a:lnTo>
                  <a:pt x="4242713" y="2324100"/>
                </a:lnTo>
                <a:lnTo>
                  <a:pt x="4330520" y="2362200"/>
                </a:lnTo>
                <a:lnTo>
                  <a:pt x="4359265" y="2387600"/>
                </a:lnTo>
                <a:lnTo>
                  <a:pt x="4443777" y="2425700"/>
                </a:lnTo>
                <a:lnTo>
                  <a:pt x="4471336" y="2451100"/>
                </a:lnTo>
                <a:lnTo>
                  <a:pt x="4525471" y="2476500"/>
                </a:lnTo>
                <a:lnTo>
                  <a:pt x="4604051" y="2514600"/>
                </a:lnTo>
                <a:lnTo>
                  <a:pt x="4654561" y="2540000"/>
                </a:lnTo>
                <a:lnTo>
                  <a:pt x="4703468" y="2565400"/>
                </a:lnTo>
                <a:lnTo>
                  <a:pt x="4750684" y="2590800"/>
                </a:lnTo>
                <a:lnTo>
                  <a:pt x="4796120" y="2616200"/>
                </a:lnTo>
                <a:lnTo>
                  <a:pt x="4818143" y="2628900"/>
                </a:lnTo>
                <a:lnTo>
                  <a:pt x="4839689" y="2628900"/>
                </a:lnTo>
                <a:lnTo>
                  <a:pt x="4860746" y="2641600"/>
                </a:lnTo>
                <a:lnTo>
                  <a:pt x="4881303" y="2654300"/>
                </a:lnTo>
                <a:lnTo>
                  <a:pt x="4901350" y="2667000"/>
                </a:lnTo>
                <a:lnTo>
                  <a:pt x="4920874" y="2667000"/>
                </a:lnTo>
                <a:lnTo>
                  <a:pt x="4939867" y="2679700"/>
                </a:lnTo>
                <a:lnTo>
                  <a:pt x="4958315" y="2692400"/>
                </a:lnTo>
                <a:lnTo>
                  <a:pt x="4976209" y="2692400"/>
                </a:lnTo>
                <a:lnTo>
                  <a:pt x="4993538" y="2705100"/>
                </a:lnTo>
                <a:lnTo>
                  <a:pt x="5010289" y="2717800"/>
                </a:lnTo>
                <a:lnTo>
                  <a:pt x="5026454" y="2717800"/>
                </a:lnTo>
                <a:lnTo>
                  <a:pt x="5042020" y="2730500"/>
                </a:lnTo>
                <a:lnTo>
                  <a:pt x="5209585" y="2730500"/>
                </a:lnTo>
                <a:lnTo>
                  <a:pt x="5207492" y="2717800"/>
                </a:lnTo>
                <a:lnTo>
                  <a:pt x="5204526" y="2705100"/>
                </a:lnTo>
                <a:lnTo>
                  <a:pt x="5200677" y="2705100"/>
                </a:lnTo>
                <a:lnTo>
                  <a:pt x="5195932" y="2692400"/>
                </a:lnTo>
                <a:lnTo>
                  <a:pt x="5190281" y="2679700"/>
                </a:lnTo>
                <a:lnTo>
                  <a:pt x="5183713" y="2679700"/>
                </a:lnTo>
                <a:lnTo>
                  <a:pt x="5176218" y="2667000"/>
                </a:lnTo>
                <a:lnTo>
                  <a:pt x="5148054" y="2628900"/>
                </a:lnTo>
                <a:lnTo>
                  <a:pt x="5111143" y="2590800"/>
                </a:lnTo>
                <a:lnTo>
                  <a:pt x="5096845" y="2578100"/>
                </a:lnTo>
                <a:lnTo>
                  <a:pt x="5081530" y="2552700"/>
                </a:lnTo>
                <a:lnTo>
                  <a:pt x="5065189" y="2540000"/>
                </a:lnTo>
                <a:lnTo>
                  <a:pt x="5047811" y="2527300"/>
                </a:lnTo>
                <a:lnTo>
                  <a:pt x="5029383" y="2501900"/>
                </a:lnTo>
                <a:lnTo>
                  <a:pt x="5009896" y="2489200"/>
                </a:lnTo>
                <a:lnTo>
                  <a:pt x="4989339" y="2463800"/>
                </a:lnTo>
                <a:lnTo>
                  <a:pt x="4967699" y="2438400"/>
                </a:lnTo>
                <a:lnTo>
                  <a:pt x="4944967" y="2425700"/>
                </a:lnTo>
                <a:lnTo>
                  <a:pt x="4921132" y="2400300"/>
                </a:lnTo>
                <a:lnTo>
                  <a:pt x="4896182" y="2374900"/>
                </a:lnTo>
                <a:lnTo>
                  <a:pt x="4842894" y="2324100"/>
                </a:lnTo>
                <a:lnTo>
                  <a:pt x="4785016" y="2273300"/>
                </a:lnTo>
                <a:lnTo>
                  <a:pt x="4754328" y="2247900"/>
                </a:lnTo>
                <a:lnTo>
                  <a:pt x="4722460" y="2222500"/>
                </a:lnTo>
                <a:lnTo>
                  <a:pt x="4689401" y="2197100"/>
                </a:lnTo>
                <a:lnTo>
                  <a:pt x="4655139" y="2171700"/>
                </a:lnTo>
                <a:lnTo>
                  <a:pt x="4619663" y="2133600"/>
                </a:lnTo>
                <a:lnTo>
                  <a:pt x="4582964" y="2108200"/>
                </a:lnTo>
                <a:lnTo>
                  <a:pt x="4545029" y="2070100"/>
                </a:lnTo>
                <a:lnTo>
                  <a:pt x="4505847" y="2044700"/>
                </a:lnTo>
                <a:lnTo>
                  <a:pt x="4465408" y="2006600"/>
                </a:lnTo>
                <a:lnTo>
                  <a:pt x="4423701" y="1968500"/>
                </a:lnTo>
                <a:lnTo>
                  <a:pt x="3900988" y="1663700"/>
                </a:lnTo>
                <a:lnTo>
                  <a:pt x="3857623" y="1625600"/>
                </a:lnTo>
                <a:lnTo>
                  <a:pt x="3424503" y="1371600"/>
                </a:lnTo>
                <a:lnTo>
                  <a:pt x="3337858" y="1308100"/>
                </a:lnTo>
                <a:lnTo>
                  <a:pt x="2772343" y="977900"/>
                </a:lnTo>
                <a:lnTo>
                  <a:pt x="2728577" y="939800"/>
                </a:lnTo>
                <a:lnTo>
                  <a:pt x="2464814" y="787400"/>
                </a:lnTo>
                <a:lnTo>
                  <a:pt x="2420635" y="774700"/>
                </a:lnTo>
                <a:lnTo>
                  <a:pt x="1974581" y="520700"/>
                </a:lnTo>
                <a:lnTo>
                  <a:pt x="1929492" y="508000"/>
                </a:lnTo>
                <a:lnTo>
                  <a:pt x="1748121" y="406400"/>
                </a:lnTo>
                <a:lnTo>
                  <a:pt x="1702512" y="393700"/>
                </a:lnTo>
                <a:lnTo>
                  <a:pt x="1679652" y="381000"/>
                </a:lnTo>
                <a:close/>
              </a:path>
              <a:path w="20104100" h="4546600">
                <a:moveTo>
                  <a:pt x="780649" y="25400"/>
                </a:moveTo>
                <a:lnTo>
                  <a:pt x="0" y="25400"/>
                </a:lnTo>
                <a:lnTo>
                  <a:pt x="0" y="419100"/>
                </a:lnTo>
                <a:lnTo>
                  <a:pt x="32168" y="406400"/>
                </a:lnTo>
                <a:lnTo>
                  <a:pt x="75843" y="406400"/>
                </a:lnTo>
                <a:lnTo>
                  <a:pt x="119699" y="393700"/>
                </a:lnTo>
                <a:lnTo>
                  <a:pt x="207899" y="393700"/>
                </a:lnTo>
                <a:lnTo>
                  <a:pt x="252213" y="381000"/>
                </a:lnTo>
                <a:lnTo>
                  <a:pt x="1679652" y="381000"/>
                </a:lnTo>
                <a:lnTo>
                  <a:pt x="1565004" y="317500"/>
                </a:lnTo>
                <a:lnTo>
                  <a:pt x="1518932" y="304800"/>
                </a:lnTo>
                <a:lnTo>
                  <a:pt x="1426418" y="254000"/>
                </a:lnTo>
                <a:lnTo>
                  <a:pt x="1379971" y="241300"/>
                </a:lnTo>
                <a:lnTo>
                  <a:pt x="1333393" y="215900"/>
                </a:lnTo>
                <a:lnTo>
                  <a:pt x="1286683" y="203200"/>
                </a:lnTo>
                <a:lnTo>
                  <a:pt x="1239837" y="177800"/>
                </a:lnTo>
                <a:lnTo>
                  <a:pt x="1192853" y="165100"/>
                </a:lnTo>
                <a:lnTo>
                  <a:pt x="1122047" y="127000"/>
                </a:lnTo>
                <a:lnTo>
                  <a:pt x="1096974" y="114300"/>
                </a:lnTo>
                <a:lnTo>
                  <a:pt x="1070560" y="101600"/>
                </a:lnTo>
                <a:lnTo>
                  <a:pt x="1042854" y="88900"/>
                </a:lnTo>
                <a:lnTo>
                  <a:pt x="1013905" y="88900"/>
                </a:lnTo>
                <a:lnTo>
                  <a:pt x="983764" y="76200"/>
                </a:lnTo>
                <a:lnTo>
                  <a:pt x="952479" y="63500"/>
                </a:lnTo>
                <a:lnTo>
                  <a:pt x="920102" y="50800"/>
                </a:lnTo>
                <a:lnTo>
                  <a:pt x="886680" y="50800"/>
                </a:lnTo>
                <a:lnTo>
                  <a:pt x="852264" y="38100"/>
                </a:lnTo>
                <a:lnTo>
                  <a:pt x="816904" y="38100"/>
                </a:lnTo>
                <a:lnTo>
                  <a:pt x="780649" y="25400"/>
                </a:lnTo>
                <a:close/>
              </a:path>
              <a:path w="20104100" h="4546600">
                <a:moveTo>
                  <a:pt x="667013" y="12700"/>
                </a:moveTo>
                <a:lnTo>
                  <a:pt x="119399" y="12700"/>
                </a:lnTo>
                <a:lnTo>
                  <a:pt x="75529" y="25400"/>
                </a:lnTo>
                <a:lnTo>
                  <a:pt x="705654" y="25400"/>
                </a:lnTo>
                <a:lnTo>
                  <a:pt x="667013" y="12700"/>
                </a:lnTo>
                <a:close/>
              </a:path>
              <a:path w="20104100" h="4546600">
                <a:moveTo>
                  <a:pt x="505982" y="0"/>
                </a:moveTo>
                <a:lnTo>
                  <a:pt x="293872" y="0"/>
                </a:lnTo>
                <a:lnTo>
                  <a:pt x="250503" y="12700"/>
                </a:lnTo>
                <a:lnTo>
                  <a:pt x="547110" y="12700"/>
                </a:lnTo>
                <a:lnTo>
                  <a:pt x="505982" y="0"/>
                </a:lnTo>
                <a:close/>
              </a:path>
              <a:path w="20104100" h="4546600">
                <a:moveTo>
                  <a:pt x="20104100" y="4361324"/>
                </a:moveTo>
                <a:lnTo>
                  <a:pt x="19976478" y="4449971"/>
                </a:lnTo>
                <a:lnTo>
                  <a:pt x="19834114" y="4546600"/>
                </a:lnTo>
                <a:lnTo>
                  <a:pt x="20104100" y="4546600"/>
                </a:lnTo>
                <a:lnTo>
                  <a:pt x="20104100" y="4361324"/>
                </a:lnTo>
                <a:close/>
              </a:path>
              <a:path w="20104100" h="4546600">
                <a:moveTo>
                  <a:pt x="17693632" y="1955800"/>
                </a:moveTo>
                <a:lnTo>
                  <a:pt x="17086934" y="1955800"/>
                </a:lnTo>
                <a:lnTo>
                  <a:pt x="17023813" y="1968500"/>
                </a:lnTo>
                <a:lnTo>
                  <a:pt x="16839375" y="1968500"/>
                </a:lnTo>
                <a:lnTo>
                  <a:pt x="16779508" y="1981200"/>
                </a:lnTo>
                <a:lnTo>
                  <a:pt x="16720434" y="1981200"/>
                </a:lnTo>
                <a:lnTo>
                  <a:pt x="16662142" y="1993900"/>
                </a:lnTo>
                <a:lnTo>
                  <a:pt x="16547875" y="1993900"/>
                </a:lnTo>
                <a:lnTo>
                  <a:pt x="16491882" y="2006600"/>
                </a:lnTo>
                <a:lnTo>
                  <a:pt x="16436638" y="2006600"/>
                </a:lnTo>
                <a:lnTo>
                  <a:pt x="16328361" y="2032000"/>
                </a:lnTo>
                <a:lnTo>
                  <a:pt x="16275312" y="2032000"/>
                </a:lnTo>
                <a:lnTo>
                  <a:pt x="16222977" y="2044700"/>
                </a:lnTo>
                <a:lnTo>
                  <a:pt x="16171348" y="2044700"/>
                </a:lnTo>
                <a:lnTo>
                  <a:pt x="16070173" y="2070100"/>
                </a:lnTo>
                <a:lnTo>
                  <a:pt x="16020610" y="2070100"/>
                </a:lnTo>
                <a:lnTo>
                  <a:pt x="15828983" y="2120900"/>
                </a:lnTo>
                <a:lnTo>
                  <a:pt x="15782691" y="2120900"/>
                </a:lnTo>
                <a:lnTo>
                  <a:pt x="15603715" y="2171700"/>
                </a:lnTo>
                <a:lnTo>
                  <a:pt x="15434241" y="2222500"/>
                </a:lnTo>
                <a:lnTo>
                  <a:pt x="15273715" y="2273300"/>
                </a:lnTo>
                <a:lnTo>
                  <a:pt x="15121586" y="2324100"/>
                </a:lnTo>
                <a:lnTo>
                  <a:pt x="15084802" y="2349500"/>
                </a:lnTo>
                <a:lnTo>
                  <a:pt x="14942395" y="2400300"/>
                </a:lnTo>
                <a:lnTo>
                  <a:pt x="14907933" y="2425700"/>
                </a:lnTo>
                <a:lnTo>
                  <a:pt x="14840316" y="2451100"/>
                </a:lnTo>
                <a:lnTo>
                  <a:pt x="14807144" y="2476500"/>
                </a:lnTo>
                <a:lnTo>
                  <a:pt x="14742031" y="2501900"/>
                </a:lnTo>
                <a:lnTo>
                  <a:pt x="14710071" y="2527300"/>
                </a:lnTo>
                <a:lnTo>
                  <a:pt x="14647305" y="2552700"/>
                </a:lnTo>
                <a:lnTo>
                  <a:pt x="14616481" y="2578100"/>
                </a:lnTo>
                <a:lnTo>
                  <a:pt x="14555908" y="2603500"/>
                </a:lnTo>
                <a:lnTo>
                  <a:pt x="14526141" y="2628900"/>
                </a:lnTo>
                <a:lnTo>
                  <a:pt x="14496710" y="2641600"/>
                </a:lnTo>
                <a:lnTo>
                  <a:pt x="14467605" y="2667000"/>
                </a:lnTo>
                <a:lnTo>
                  <a:pt x="14410341" y="2692400"/>
                </a:lnTo>
                <a:lnTo>
                  <a:pt x="14382165" y="2717800"/>
                </a:lnTo>
                <a:lnTo>
                  <a:pt x="14354280" y="2730500"/>
                </a:lnTo>
                <a:lnTo>
                  <a:pt x="14326680" y="2755900"/>
                </a:lnTo>
                <a:lnTo>
                  <a:pt x="14299354" y="2768600"/>
                </a:lnTo>
                <a:lnTo>
                  <a:pt x="14272294" y="2794000"/>
                </a:lnTo>
                <a:lnTo>
                  <a:pt x="14245493" y="2806700"/>
                </a:lnTo>
                <a:lnTo>
                  <a:pt x="14218940" y="2832100"/>
                </a:lnTo>
                <a:lnTo>
                  <a:pt x="14192628" y="2844800"/>
                </a:lnTo>
                <a:lnTo>
                  <a:pt x="14166548" y="2870200"/>
                </a:lnTo>
                <a:lnTo>
                  <a:pt x="14140691" y="2882900"/>
                </a:lnTo>
                <a:lnTo>
                  <a:pt x="14115048" y="2908300"/>
                </a:lnTo>
                <a:lnTo>
                  <a:pt x="14089612" y="2921000"/>
                </a:lnTo>
                <a:lnTo>
                  <a:pt x="14039323" y="2971800"/>
                </a:lnTo>
                <a:lnTo>
                  <a:pt x="14014453" y="2984500"/>
                </a:lnTo>
                <a:lnTo>
                  <a:pt x="13989754" y="3009900"/>
                </a:lnTo>
                <a:lnTo>
                  <a:pt x="13965219" y="3022600"/>
                </a:lnTo>
                <a:lnTo>
                  <a:pt x="13940838" y="3048000"/>
                </a:lnTo>
                <a:lnTo>
                  <a:pt x="13916602" y="3060700"/>
                </a:lnTo>
                <a:lnTo>
                  <a:pt x="13868534" y="3111500"/>
                </a:lnTo>
                <a:lnTo>
                  <a:pt x="13844684" y="3124200"/>
                </a:lnTo>
                <a:lnTo>
                  <a:pt x="13820945" y="3149600"/>
                </a:lnTo>
                <a:lnTo>
                  <a:pt x="13797308" y="3162300"/>
                </a:lnTo>
                <a:lnTo>
                  <a:pt x="13773766" y="3187700"/>
                </a:lnTo>
                <a:lnTo>
                  <a:pt x="13750309" y="3200400"/>
                </a:lnTo>
                <a:lnTo>
                  <a:pt x="13703617" y="3251200"/>
                </a:lnTo>
                <a:lnTo>
                  <a:pt x="13680365" y="3263900"/>
                </a:lnTo>
                <a:lnTo>
                  <a:pt x="13634004" y="3302000"/>
                </a:lnTo>
                <a:lnTo>
                  <a:pt x="13541617" y="3390900"/>
                </a:lnTo>
                <a:lnTo>
                  <a:pt x="13518540" y="3403600"/>
                </a:lnTo>
                <a:lnTo>
                  <a:pt x="13495454" y="3429000"/>
                </a:lnTo>
                <a:lnTo>
                  <a:pt x="13472349" y="3441700"/>
                </a:lnTo>
                <a:lnTo>
                  <a:pt x="13426052" y="3492500"/>
                </a:lnTo>
                <a:lnTo>
                  <a:pt x="13402841" y="3505200"/>
                </a:lnTo>
                <a:lnTo>
                  <a:pt x="13379578" y="3530600"/>
                </a:lnTo>
                <a:lnTo>
                  <a:pt x="13356255" y="3543300"/>
                </a:lnTo>
                <a:lnTo>
                  <a:pt x="13332861" y="3568700"/>
                </a:lnTo>
                <a:lnTo>
                  <a:pt x="13309389" y="3581400"/>
                </a:lnTo>
                <a:lnTo>
                  <a:pt x="13285830" y="3606800"/>
                </a:lnTo>
                <a:lnTo>
                  <a:pt x="13262176" y="3619500"/>
                </a:lnTo>
                <a:lnTo>
                  <a:pt x="13238417" y="3644900"/>
                </a:lnTo>
                <a:lnTo>
                  <a:pt x="13214545" y="3657600"/>
                </a:lnTo>
                <a:lnTo>
                  <a:pt x="13190552" y="3683000"/>
                </a:lnTo>
                <a:lnTo>
                  <a:pt x="13166430" y="3695700"/>
                </a:lnTo>
                <a:lnTo>
                  <a:pt x="13142168" y="3721100"/>
                </a:lnTo>
                <a:lnTo>
                  <a:pt x="13117759" y="3733800"/>
                </a:lnTo>
                <a:lnTo>
                  <a:pt x="13093194" y="3759200"/>
                </a:lnTo>
                <a:lnTo>
                  <a:pt x="13068465" y="3771900"/>
                </a:lnTo>
                <a:lnTo>
                  <a:pt x="13043562" y="3797300"/>
                </a:lnTo>
                <a:lnTo>
                  <a:pt x="13018478" y="3810000"/>
                </a:lnTo>
                <a:lnTo>
                  <a:pt x="12993204" y="3835400"/>
                </a:lnTo>
                <a:lnTo>
                  <a:pt x="12967730" y="3848100"/>
                </a:lnTo>
                <a:lnTo>
                  <a:pt x="12942049" y="3873500"/>
                </a:lnTo>
                <a:lnTo>
                  <a:pt x="12890029" y="3898900"/>
                </a:lnTo>
                <a:lnTo>
                  <a:pt x="12863674" y="3924300"/>
                </a:lnTo>
                <a:lnTo>
                  <a:pt x="12810228" y="3949700"/>
                </a:lnTo>
                <a:lnTo>
                  <a:pt x="12783120" y="3975100"/>
                </a:lnTo>
                <a:lnTo>
                  <a:pt x="12755744" y="3987800"/>
                </a:lnTo>
                <a:lnTo>
                  <a:pt x="12728092" y="4013200"/>
                </a:lnTo>
                <a:lnTo>
                  <a:pt x="12643390" y="4051300"/>
                </a:lnTo>
                <a:lnTo>
                  <a:pt x="12614546" y="4076700"/>
                </a:lnTo>
                <a:lnTo>
                  <a:pt x="12526061" y="4114800"/>
                </a:lnTo>
                <a:lnTo>
                  <a:pt x="12495886" y="4140200"/>
                </a:lnTo>
                <a:lnTo>
                  <a:pt x="12434466" y="4165600"/>
                </a:lnTo>
                <a:lnTo>
                  <a:pt x="12307101" y="4216400"/>
                </a:lnTo>
                <a:lnTo>
                  <a:pt x="12274267" y="4241800"/>
                </a:lnTo>
                <a:lnTo>
                  <a:pt x="12138700" y="4292600"/>
                </a:lnTo>
                <a:lnTo>
                  <a:pt x="11995951" y="4343400"/>
                </a:lnTo>
                <a:lnTo>
                  <a:pt x="11959077" y="4343400"/>
                </a:lnTo>
                <a:lnTo>
                  <a:pt x="11921711" y="4356100"/>
                </a:lnTo>
                <a:lnTo>
                  <a:pt x="11767155" y="4406900"/>
                </a:lnTo>
                <a:lnTo>
                  <a:pt x="11727200" y="4406900"/>
                </a:lnTo>
                <a:lnTo>
                  <a:pt x="11604039" y="4445000"/>
                </a:lnTo>
                <a:lnTo>
                  <a:pt x="11561857" y="4445000"/>
                </a:lnTo>
                <a:lnTo>
                  <a:pt x="11519098" y="4457700"/>
                </a:lnTo>
                <a:lnTo>
                  <a:pt x="11468375" y="4470400"/>
                </a:lnTo>
                <a:lnTo>
                  <a:pt x="11417683" y="4470400"/>
                </a:lnTo>
                <a:lnTo>
                  <a:pt x="11265791" y="4508500"/>
                </a:lnTo>
                <a:lnTo>
                  <a:pt x="11215219" y="4508500"/>
                </a:lnTo>
                <a:lnTo>
                  <a:pt x="11164676" y="4521200"/>
                </a:lnTo>
                <a:lnTo>
                  <a:pt x="11114162" y="4521200"/>
                </a:lnTo>
                <a:lnTo>
                  <a:pt x="11013214" y="4546600"/>
                </a:lnTo>
                <a:lnTo>
                  <a:pt x="12527406" y="4546600"/>
                </a:lnTo>
                <a:lnTo>
                  <a:pt x="12561856" y="4533900"/>
                </a:lnTo>
                <a:lnTo>
                  <a:pt x="12599900" y="4508500"/>
                </a:lnTo>
                <a:lnTo>
                  <a:pt x="12637842" y="4495800"/>
                </a:lnTo>
                <a:lnTo>
                  <a:pt x="12788754" y="4394200"/>
                </a:lnTo>
                <a:lnTo>
                  <a:pt x="12826307" y="4381500"/>
                </a:lnTo>
                <a:lnTo>
                  <a:pt x="13349911" y="4025900"/>
                </a:lnTo>
                <a:lnTo>
                  <a:pt x="13387473" y="3987800"/>
                </a:lnTo>
                <a:lnTo>
                  <a:pt x="13538431" y="3886200"/>
                </a:lnTo>
                <a:lnTo>
                  <a:pt x="13576389" y="3848100"/>
                </a:lnTo>
                <a:lnTo>
                  <a:pt x="13690907" y="3771900"/>
                </a:lnTo>
                <a:lnTo>
                  <a:pt x="13729322" y="3733800"/>
                </a:lnTo>
                <a:lnTo>
                  <a:pt x="13845401" y="3657600"/>
                </a:lnTo>
                <a:lnTo>
                  <a:pt x="13923562" y="3594100"/>
                </a:lnTo>
                <a:lnTo>
                  <a:pt x="14082026" y="3467100"/>
                </a:lnTo>
                <a:lnTo>
                  <a:pt x="14162455" y="3416300"/>
                </a:lnTo>
                <a:lnTo>
                  <a:pt x="14202996" y="3378200"/>
                </a:lnTo>
                <a:lnTo>
                  <a:pt x="14243765" y="3352800"/>
                </a:lnTo>
                <a:lnTo>
                  <a:pt x="14284770" y="3314700"/>
                </a:lnTo>
                <a:lnTo>
                  <a:pt x="14326019" y="3289300"/>
                </a:lnTo>
                <a:lnTo>
                  <a:pt x="14367520" y="3251200"/>
                </a:lnTo>
                <a:lnTo>
                  <a:pt x="14409281" y="3225800"/>
                </a:lnTo>
                <a:lnTo>
                  <a:pt x="14451309" y="3187700"/>
                </a:lnTo>
                <a:lnTo>
                  <a:pt x="14493612" y="3162300"/>
                </a:lnTo>
                <a:lnTo>
                  <a:pt x="14536198" y="3124200"/>
                </a:lnTo>
                <a:lnTo>
                  <a:pt x="14579076" y="3098800"/>
                </a:lnTo>
                <a:lnTo>
                  <a:pt x="14622252" y="3060700"/>
                </a:lnTo>
                <a:lnTo>
                  <a:pt x="14665735" y="3035300"/>
                </a:lnTo>
                <a:lnTo>
                  <a:pt x="14697908" y="3009900"/>
                </a:lnTo>
                <a:lnTo>
                  <a:pt x="14731048" y="2984500"/>
                </a:lnTo>
                <a:lnTo>
                  <a:pt x="14765123" y="2959100"/>
                </a:lnTo>
                <a:lnTo>
                  <a:pt x="14800102" y="2933700"/>
                </a:lnTo>
                <a:lnTo>
                  <a:pt x="14835955" y="2921000"/>
                </a:lnTo>
                <a:lnTo>
                  <a:pt x="14872650" y="2895600"/>
                </a:lnTo>
                <a:lnTo>
                  <a:pt x="14910158" y="2870200"/>
                </a:lnTo>
                <a:lnTo>
                  <a:pt x="14948446" y="2857500"/>
                </a:lnTo>
                <a:lnTo>
                  <a:pt x="14987484" y="2832100"/>
                </a:lnTo>
                <a:lnTo>
                  <a:pt x="15027242" y="2819400"/>
                </a:lnTo>
                <a:lnTo>
                  <a:pt x="15067687" y="2794000"/>
                </a:lnTo>
                <a:lnTo>
                  <a:pt x="15108791" y="2781300"/>
                </a:lnTo>
                <a:lnTo>
                  <a:pt x="15150520" y="2755900"/>
                </a:lnTo>
                <a:lnTo>
                  <a:pt x="15323086" y="2705100"/>
                </a:lnTo>
                <a:lnTo>
                  <a:pt x="15367484" y="2679700"/>
                </a:lnTo>
                <a:lnTo>
                  <a:pt x="15595478" y="2616200"/>
                </a:lnTo>
                <a:lnTo>
                  <a:pt x="15642060" y="2616200"/>
                </a:lnTo>
                <a:lnTo>
                  <a:pt x="15830640" y="2565400"/>
                </a:lnTo>
                <a:lnTo>
                  <a:pt x="15878193" y="2565400"/>
                </a:lnTo>
                <a:lnTo>
                  <a:pt x="15973572" y="2540000"/>
                </a:lnTo>
                <a:lnTo>
                  <a:pt x="16021336" y="2540000"/>
                </a:lnTo>
                <a:lnTo>
                  <a:pt x="16116861" y="2514600"/>
                </a:lnTo>
                <a:lnTo>
                  <a:pt x="16164559" y="2514600"/>
                </a:lnTo>
                <a:lnTo>
                  <a:pt x="16212173" y="2501900"/>
                </a:lnTo>
                <a:lnTo>
                  <a:pt x="16259672" y="2501900"/>
                </a:lnTo>
                <a:lnTo>
                  <a:pt x="16307026" y="2489200"/>
                </a:lnTo>
                <a:lnTo>
                  <a:pt x="16354203" y="2489200"/>
                </a:lnTo>
                <a:lnTo>
                  <a:pt x="16401173" y="2476500"/>
                </a:lnTo>
                <a:lnTo>
                  <a:pt x="16447905" y="2476500"/>
                </a:lnTo>
                <a:lnTo>
                  <a:pt x="16494367" y="2463800"/>
                </a:lnTo>
                <a:lnTo>
                  <a:pt x="16540529" y="2463800"/>
                </a:lnTo>
                <a:lnTo>
                  <a:pt x="16586360" y="2451100"/>
                </a:lnTo>
                <a:lnTo>
                  <a:pt x="16676906" y="2451100"/>
                </a:lnTo>
                <a:lnTo>
                  <a:pt x="16721559" y="2438400"/>
                </a:lnTo>
                <a:lnTo>
                  <a:pt x="16895317" y="2425700"/>
                </a:lnTo>
                <a:lnTo>
                  <a:pt x="16937388" y="2413000"/>
                </a:lnTo>
                <a:lnTo>
                  <a:pt x="17019673" y="2413000"/>
                </a:lnTo>
                <a:lnTo>
                  <a:pt x="17059825" y="2400300"/>
                </a:lnTo>
                <a:lnTo>
                  <a:pt x="17099275" y="2400300"/>
                </a:lnTo>
                <a:lnTo>
                  <a:pt x="17137993" y="2387600"/>
                </a:lnTo>
                <a:lnTo>
                  <a:pt x="17213107" y="2387600"/>
                </a:lnTo>
                <a:lnTo>
                  <a:pt x="17249442" y="2374900"/>
                </a:lnTo>
                <a:lnTo>
                  <a:pt x="17284921" y="2374900"/>
                </a:lnTo>
                <a:lnTo>
                  <a:pt x="17319513" y="2362200"/>
                </a:lnTo>
                <a:lnTo>
                  <a:pt x="17385913" y="2362200"/>
                </a:lnTo>
                <a:lnTo>
                  <a:pt x="17417659" y="2349500"/>
                </a:lnTo>
                <a:lnTo>
                  <a:pt x="17448394" y="2349500"/>
                </a:lnTo>
                <a:lnTo>
                  <a:pt x="17478088" y="2336800"/>
                </a:lnTo>
                <a:lnTo>
                  <a:pt x="17506710" y="2336800"/>
                </a:lnTo>
                <a:lnTo>
                  <a:pt x="17534228" y="2324100"/>
                </a:lnTo>
                <a:lnTo>
                  <a:pt x="17560613" y="2324100"/>
                </a:lnTo>
                <a:lnTo>
                  <a:pt x="17585832" y="2311400"/>
                </a:lnTo>
                <a:lnTo>
                  <a:pt x="17609856" y="2311400"/>
                </a:lnTo>
                <a:lnTo>
                  <a:pt x="17632654" y="2298700"/>
                </a:lnTo>
                <a:lnTo>
                  <a:pt x="17654193" y="2286000"/>
                </a:lnTo>
                <a:lnTo>
                  <a:pt x="17674444" y="2286000"/>
                </a:lnTo>
                <a:lnTo>
                  <a:pt x="17693376" y="2273300"/>
                </a:lnTo>
                <a:lnTo>
                  <a:pt x="17710958" y="2260600"/>
                </a:lnTo>
                <a:lnTo>
                  <a:pt x="17727158" y="2260600"/>
                </a:lnTo>
                <a:lnTo>
                  <a:pt x="17741947" y="2247900"/>
                </a:lnTo>
                <a:lnTo>
                  <a:pt x="17755292" y="2235200"/>
                </a:lnTo>
                <a:lnTo>
                  <a:pt x="17767164" y="2222500"/>
                </a:lnTo>
                <a:lnTo>
                  <a:pt x="17777531" y="2209800"/>
                </a:lnTo>
                <a:lnTo>
                  <a:pt x="17786363" y="2209800"/>
                </a:lnTo>
                <a:lnTo>
                  <a:pt x="17803336" y="2171700"/>
                </a:lnTo>
                <a:lnTo>
                  <a:pt x="17806407" y="2146300"/>
                </a:lnTo>
                <a:lnTo>
                  <a:pt x="17805377" y="2120900"/>
                </a:lnTo>
                <a:lnTo>
                  <a:pt x="17802595" y="2108200"/>
                </a:lnTo>
                <a:lnTo>
                  <a:pt x="17798030" y="2095500"/>
                </a:lnTo>
                <a:lnTo>
                  <a:pt x="17791652" y="2082800"/>
                </a:lnTo>
                <a:lnTo>
                  <a:pt x="17783430" y="2070100"/>
                </a:lnTo>
                <a:lnTo>
                  <a:pt x="17773332" y="2044700"/>
                </a:lnTo>
                <a:lnTo>
                  <a:pt x="17761328" y="2032000"/>
                </a:lnTo>
                <a:lnTo>
                  <a:pt x="17747387" y="2006600"/>
                </a:lnTo>
                <a:lnTo>
                  <a:pt x="17731478" y="1993900"/>
                </a:lnTo>
                <a:lnTo>
                  <a:pt x="17713570" y="1968500"/>
                </a:lnTo>
                <a:lnTo>
                  <a:pt x="17693632" y="1955800"/>
                </a:lnTo>
                <a:close/>
              </a:path>
            </a:pathLst>
          </a:custGeom>
          <a:solidFill>
            <a:srgbClr val="172B47">
              <a:alpha val="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0993" y="5521854"/>
            <a:ext cx="5292090" cy="0"/>
          </a:xfrm>
          <a:custGeom>
            <a:avLst/>
            <a:gdLst/>
            <a:ahLst/>
            <a:cxnLst/>
            <a:rect l="l" t="t" r="r" b="b"/>
            <a:pathLst>
              <a:path w="5292090">
                <a:moveTo>
                  <a:pt x="5291587" y="0"/>
                </a:moveTo>
                <a:lnTo>
                  <a:pt x="0" y="0"/>
                </a:lnTo>
              </a:path>
            </a:pathLst>
          </a:custGeom>
          <a:solidFill>
            <a:srgbClr val="172B4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233166"/>
            <a:ext cx="20104099" cy="7539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6620227-4A37-7DC9-163C-0CC253A749F1}"/>
              </a:ext>
            </a:extLst>
          </p:cNvPr>
          <p:cNvSpPr/>
          <p:nvPr/>
        </p:nvSpPr>
        <p:spPr>
          <a:xfrm>
            <a:off x="1543067" y="2949110"/>
            <a:ext cx="8305800" cy="55404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9A85AFBE-F602-AC88-281A-32A3796EFA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3067" y="5248037"/>
            <a:ext cx="8024496" cy="84253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0"/>
              </a:spcBef>
            </a:pPr>
            <a:r>
              <a:rPr lang="pt-BR" sz="5400" spc="-10" dirty="0">
                <a:solidFill>
                  <a:schemeClr val="bg1"/>
                </a:solidFill>
              </a:rPr>
              <a:t>Espaço pa</a:t>
            </a:r>
            <a:r>
              <a:rPr lang="pt-BR" sz="5400" u="sng" spc="-10" dirty="0">
                <a:solidFill>
                  <a:schemeClr val="bg1"/>
                </a:solidFill>
              </a:rPr>
              <a:t>r</a:t>
            </a:r>
            <a:r>
              <a:rPr lang="pt-BR" sz="5400" spc="-10" dirty="0">
                <a:solidFill>
                  <a:schemeClr val="bg1"/>
                </a:solidFill>
              </a:rPr>
              <a:t>a imagem</a:t>
            </a:r>
            <a:endParaRPr sz="5400" dirty="0">
              <a:solidFill>
                <a:schemeClr val="bg1"/>
              </a:solidFill>
            </a:endParaRPr>
          </a:p>
        </p:txBody>
      </p:sp>
      <p:grpSp>
        <p:nvGrpSpPr>
          <p:cNvPr id="29" name="object 2">
            <a:extLst>
              <a:ext uri="{FF2B5EF4-FFF2-40B4-BE49-F238E27FC236}">
                <a16:creationId xmlns:a16="http://schemas.microsoft.com/office/drawing/2014/main" id="{AEB159AE-28FD-B32C-D83B-01F01E1E1E0B}"/>
              </a:ext>
            </a:extLst>
          </p:cNvPr>
          <p:cNvGrpSpPr/>
          <p:nvPr/>
        </p:nvGrpSpPr>
        <p:grpSpPr>
          <a:xfrm>
            <a:off x="0" y="0"/>
            <a:ext cx="20104100" cy="2061210"/>
            <a:chOff x="0" y="0"/>
            <a:chExt cx="20104100" cy="2061210"/>
          </a:xfrm>
        </p:grpSpPr>
        <p:pic>
          <p:nvPicPr>
            <p:cNvPr id="30" name="object 3">
              <a:extLst>
                <a:ext uri="{FF2B5EF4-FFF2-40B4-BE49-F238E27FC236}">
                  <a16:creationId xmlns:a16="http://schemas.microsoft.com/office/drawing/2014/main" id="{08D10264-D6BD-397C-152B-39A078E9BCB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100" cy="2060867"/>
            </a:xfrm>
            <a:prstGeom prst="rect">
              <a:avLst/>
            </a:prstGeom>
          </p:spPr>
        </p:pic>
        <p:pic>
          <p:nvPicPr>
            <p:cNvPr id="31" name="object 4">
              <a:extLst>
                <a:ext uri="{FF2B5EF4-FFF2-40B4-BE49-F238E27FC236}">
                  <a16:creationId xmlns:a16="http://schemas.microsoft.com/office/drawing/2014/main" id="{A3692554-AD66-B32E-CFB8-CC13665CF83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"/>
              <a:ext cx="20104099" cy="1842865"/>
            </a:xfrm>
            <a:prstGeom prst="rect">
              <a:avLst/>
            </a:prstGeom>
          </p:spPr>
        </p:pic>
        <p:pic>
          <p:nvPicPr>
            <p:cNvPr id="32" name="object 5">
              <a:extLst>
                <a:ext uri="{FF2B5EF4-FFF2-40B4-BE49-F238E27FC236}">
                  <a16:creationId xmlns:a16="http://schemas.microsoft.com/office/drawing/2014/main" id="{E2D77901-BA9D-8C26-7CEE-C13BD587D34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02595" y="646681"/>
              <a:ext cx="5068746" cy="756416"/>
            </a:xfrm>
            <a:prstGeom prst="rect">
              <a:avLst/>
            </a:prstGeom>
          </p:spPr>
        </p:pic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8190487B-0ABA-AA7B-7484-489A3E4C3C66}"/>
              </a:ext>
            </a:extLst>
          </p:cNvPr>
          <p:cNvSpPr/>
          <p:nvPr/>
        </p:nvSpPr>
        <p:spPr>
          <a:xfrm>
            <a:off x="10536538" y="2949110"/>
            <a:ext cx="8305800" cy="55404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83DD272F-8810-AC51-DF22-A575D9F88960}"/>
              </a:ext>
            </a:extLst>
          </p:cNvPr>
          <p:cNvSpPr txBox="1">
            <a:spLocks/>
          </p:cNvSpPr>
          <p:nvPr/>
        </p:nvSpPr>
        <p:spPr>
          <a:xfrm>
            <a:off x="10536538" y="5248037"/>
            <a:ext cx="8024496" cy="84253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12750" b="0" i="0">
                <a:solidFill>
                  <a:srgbClr val="DE9B22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algn="r">
              <a:spcBef>
                <a:spcPts val="90"/>
              </a:spcBef>
            </a:pPr>
            <a:r>
              <a:rPr lang="pt-BR" sz="5400" spc="-10" dirty="0">
                <a:solidFill>
                  <a:schemeClr val="bg1"/>
                </a:solidFill>
              </a:rPr>
              <a:t>Espaço pa</a:t>
            </a:r>
            <a:r>
              <a:rPr lang="pt-BR" sz="5400" u="sng" spc="-10" dirty="0">
                <a:solidFill>
                  <a:schemeClr val="bg1"/>
                </a:solidFill>
              </a:rPr>
              <a:t>r</a:t>
            </a:r>
            <a:r>
              <a:rPr lang="pt-BR" sz="5400" spc="-10" dirty="0">
                <a:solidFill>
                  <a:schemeClr val="bg1"/>
                </a:solidFill>
              </a:rPr>
              <a:t>a imagem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E28EBD0-BF32-06C5-A4E2-ADEE0192BA05}"/>
              </a:ext>
            </a:extLst>
          </p:cNvPr>
          <p:cNvSpPr txBox="1"/>
          <p:nvPr/>
        </p:nvSpPr>
        <p:spPr>
          <a:xfrm>
            <a:off x="1422966" y="8678147"/>
            <a:ext cx="8305800" cy="10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1299"/>
              </a:lnSpc>
            </a:pP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,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lang="pt-BR" sz="20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elit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25" dirty="0" err="1">
                <a:solidFill>
                  <a:srgbClr val="172B47"/>
                </a:solidFill>
                <a:latin typeface="Arial"/>
                <a:cs typeface="Arial"/>
              </a:rPr>
              <a:t>sed</a:t>
            </a:r>
            <a:r>
              <a:rPr lang="pt-BR" sz="2000" spc="-2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euismod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.</a:t>
            </a:r>
            <a:endParaRPr lang="pt-BR" sz="2000" spc="-10" dirty="0">
              <a:solidFill>
                <a:srgbClr val="172B47"/>
              </a:solidFill>
              <a:latin typeface="Arial"/>
              <a:cs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D7B200A-7E45-1EA6-DFFE-7581A66C1BF0}"/>
              </a:ext>
            </a:extLst>
          </p:cNvPr>
          <p:cNvSpPr txBox="1"/>
          <p:nvPr/>
        </p:nvSpPr>
        <p:spPr>
          <a:xfrm>
            <a:off x="10395886" y="8691245"/>
            <a:ext cx="8305800" cy="1005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1299"/>
              </a:lnSpc>
            </a:pP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6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ipsum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7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,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consectetuer</a:t>
            </a:r>
            <a:r>
              <a:rPr lang="pt-BR" sz="2000" spc="9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adipiscing</a:t>
            </a:r>
            <a:r>
              <a:rPr lang="pt-BR" sz="2000" spc="1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elit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10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25" dirty="0" err="1">
                <a:solidFill>
                  <a:srgbClr val="172B47"/>
                </a:solidFill>
                <a:latin typeface="Arial"/>
                <a:cs typeface="Arial"/>
              </a:rPr>
              <a:t>sed</a:t>
            </a:r>
            <a:r>
              <a:rPr lang="pt-BR" sz="2000" spc="-2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diam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nonummy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nibh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 err="1">
                <a:solidFill>
                  <a:srgbClr val="172B47"/>
                </a:solidFill>
                <a:latin typeface="Arial"/>
                <a:cs typeface="Arial"/>
              </a:rPr>
              <a:t>euismod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tincidunt</a:t>
            </a:r>
            <a:r>
              <a:rPr lang="pt-BR" sz="2000" spc="7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ut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laoreet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Lorem</a:t>
            </a:r>
            <a:r>
              <a:rPr lang="pt-BR" sz="2000" spc="8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spc="-10" dirty="0">
                <a:solidFill>
                  <a:srgbClr val="172B47"/>
                </a:solidFill>
                <a:latin typeface="Arial"/>
                <a:cs typeface="Arial"/>
              </a:rPr>
              <a:t>ipsum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dolor</a:t>
            </a:r>
            <a:r>
              <a:rPr lang="pt-BR" sz="2000" spc="5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sit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 </a:t>
            </a:r>
            <a:r>
              <a:rPr lang="pt-BR" sz="2000" dirty="0" err="1">
                <a:solidFill>
                  <a:srgbClr val="172B47"/>
                </a:solidFill>
                <a:latin typeface="Arial"/>
                <a:cs typeface="Arial"/>
              </a:rPr>
              <a:t>amet</a:t>
            </a:r>
            <a:r>
              <a:rPr lang="pt-BR" sz="2000" dirty="0">
                <a:solidFill>
                  <a:srgbClr val="172B47"/>
                </a:solidFill>
                <a:latin typeface="Arial"/>
                <a:cs typeface="Arial"/>
              </a:rPr>
              <a:t>,</a:t>
            </a:r>
            <a:r>
              <a:rPr lang="pt-BR" sz="2000" spc="65" dirty="0">
                <a:solidFill>
                  <a:srgbClr val="172B47"/>
                </a:solidFill>
                <a:latin typeface="Arial"/>
                <a:cs typeface="Arial"/>
              </a:rPr>
              <a:t>.</a:t>
            </a:r>
            <a:endParaRPr lang="pt-BR" sz="2000" spc="-10" dirty="0">
              <a:solidFill>
                <a:srgbClr val="172B47"/>
              </a:solidFill>
              <a:latin typeface="Arial"/>
              <a:cs typeface="Arial"/>
            </a:endParaRPr>
          </a:p>
        </p:txBody>
      </p:sp>
      <p:pic>
        <p:nvPicPr>
          <p:cNvPr id="14" name="Imagem 13" descr="Texto&#10;&#10;Descrição gerada automaticamente com confiança baixa">
            <a:extLst>
              <a:ext uri="{FF2B5EF4-FFF2-40B4-BE49-F238E27FC236}">
                <a16:creationId xmlns:a16="http://schemas.microsoft.com/office/drawing/2014/main" id="{AAD1DC7A-6B7B-C554-E7E1-EABE68C4CE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850" y="9584911"/>
            <a:ext cx="6947909" cy="2052572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DEA19D78-D11D-4802-C584-DBE13DC8C32A}"/>
              </a:ext>
            </a:extLst>
          </p:cNvPr>
          <p:cNvSpPr txBox="1"/>
          <p:nvPr/>
        </p:nvSpPr>
        <p:spPr>
          <a:xfrm>
            <a:off x="181724" y="10598998"/>
            <a:ext cx="7475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</a:rPr>
              <a:t>Responsáveis Técnicas Médicas:</a:t>
            </a:r>
          </a:p>
          <a:p>
            <a:r>
              <a:rPr lang="pt-BR" sz="1400" dirty="0">
                <a:solidFill>
                  <a:schemeClr val="tx1"/>
                </a:solidFill>
              </a:rPr>
              <a:t>Dra. Júlia Dutra Rossetto - CRM: 52-0107322-2 RJ  | Dra. Dayane </a:t>
            </a:r>
            <a:r>
              <a:rPr lang="pt-BR" sz="1400" dirty="0" err="1">
                <a:solidFill>
                  <a:schemeClr val="tx1"/>
                </a:solidFill>
              </a:rPr>
              <a:t>Issaho</a:t>
            </a:r>
            <a:r>
              <a:rPr lang="pt-BR" sz="1400" dirty="0">
                <a:solidFill>
                  <a:schemeClr val="tx1"/>
                </a:solidFill>
              </a:rPr>
              <a:t> - CRM: 27045 PR</a:t>
            </a:r>
          </a:p>
        </p:txBody>
      </p:sp>
    </p:spTree>
    <p:extLst>
      <p:ext uri="{BB962C8B-B14F-4D97-AF65-F5344CB8AC3E}">
        <p14:creationId xmlns:p14="http://schemas.microsoft.com/office/powerpoint/2010/main" val="2271031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100" cy="1130855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72330" y="4740275"/>
            <a:ext cx="8159440" cy="17812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pt-BR" sz="11500" spc="-10" dirty="0">
                <a:solidFill>
                  <a:schemeClr val="bg1"/>
                </a:solidFill>
              </a:rPr>
              <a:t>Obrigado!</a:t>
            </a:r>
            <a:endParaRPr sz="11500" dirty="0">
              <a:solidFill>
                <a:schemeClr val="bg1"/>
              </a:solidFill>
            </a:endParaRPr>
          </a:p>
        </p:txBody>
      </p:sp>
      <p:pic>
        <p:nvPicPr>
          <p:cNvPr id="9" name="object 8">
            <a:extLst>
              <a:ext uri="{FF2B5EF4-FFF2-40B4-BE49-F238E27FC236}">
                <a16:creationId xmlns:a16="http://schemas.microsoft.com/office/drawing/2014/main" id="{DE0A8B6C-21A3-7CC6-AA82-C5368B6DF38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21109" y="8214181"/>
            <a:ext cx="5114965" cy="763313"/>
          </a:xfrm>
          <a:prstGeom prst="rect">
            <a:avLst/>
          </a:prstGeom>
        </p:spPr>
      </p:pic>
      <p:pic>
        <p:nvPicPr>
          <p:cNvPr id="17" name="object 14">
            <a:extLst>
              <a:ext uri="{FF2B5EF4-FFF2-40B4-BE49-F238E27FC236}">
                <a16:creationId xmlns:a16="http://schemas.microsoft.com/office/drawing/2014/main" id="{B66B7D8B-92A5-A8C9-4B99-618014A233E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1233165"/>
            <a:ext cx="20104099" cy="75390"/>
          </a:xfrm>
          <a:prstGeom prst="rect">
            <a:avLst/>
          </a:prstGeom>
        </p:spPr>
      </p:pic>
      <p:pic>
        <p:nvPicPr>
          <p:cNvPr id="20" name="Imagem 19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772A7740-29C5-2CAD-F5DA-1F869E550E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049" y="8175361"/>
            <a:ext cx="6412881" cy="841664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5E7CA70B-4C9F-F97C-D790-8829F5246DF7}"/>
              </a:ext>
            </a:extLst>
          </p:cNvPr>
          <p:cNvSpPr txBox="1"/>
          <p:nvPr/>
        </p:nvSpPr>
        <p:spPr>
          <a:xfrm>
            <a:off x="6314489" y="10598998"/>
            <a:ext cx="7475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</a:rPr>
              <a:t>Responsáveis Técnicas Médicas: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Dra. Júlia Dutra Rossetto - CRM: 52-0107322-2 RJ  | Dra. Dayane </a:t>
            </a:r>
            <a:r>
              <a:rPr lang="pt-BR" sz="1400" dirty="0" err="1">
                <a:solidFill>
                  <a:schemeClr val="bg1"/>
                </a:solidFill>
              </a:rPr>
              <a:t>Issaho</a:t>
            </a:r>
            <a:r>
              <a:rPr lang="pt-BR" sz="1400" dirty="0">
                <a:solidFill>
                  <a:schemeClr val="bg1"/>
                </a:solidFill>
              </a:rPr>
              <a:t> - CRM: 27045 PR</a:t>
            </a:r>
          </a:p>
        </p:txBody>
      </p:sp>
    </p:spTree>
    <p:extLst>
      <p:ext uri="{BB962C8B-B14F-4D97-AF65-F5344CB8AC3E}">
        <p14:creationId xmlns:p14="http://schemas.microsoft.com/office/powerpoint/2010/main" val="2823713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625</Words>
  <Application>Microsoft Office PowerPoint</Application>
  <PresentationFormat>Personalizar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Wingdings</vt:lpstr>
      <vt:lpstr>Office Theme</vt:lpstr>
      <vt:lpstr>Título Subtítulo</vt:lpstr>
      <vt:lpstr>Título</vt:lpstr>
      <vt:lpstr>Título</vt:lpstr>
      <vt:lpstr>Título</vt:lpstr>
      <vt:lpstr>Apresentação do PowerPoint</vt:lpstr>
      <vt:lpstr>Espaço para imagem</vt:lpstr>
      <vt:lpstr>Espaço para imagem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14-TEMPLTE-ppt-palestrantes</dc:title>
  <cp:lastModifiedBy>Thaciana De Paula Oliveira</cp:lastModifiedBy>
  <cp:revision>2</cp:revision>
  <dcterms:created xsi:type="dcterms:W3CDTF">2024-10-22T11:21:50Z</dcterms:created>
  <dcterms:modified xsi:type="dcterms:W3CDTF">2024-10-23T15:32:18Z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2024-10-22T00:00:00Z</vt:filetime>
  </property>
  <property fmtid="{D5CDD505-2E9C-101B-9397-08002B2CF9AE}" pid="3" name="Creator">
    <vt:lpwstr>Adobe Illustrator 28.5 (Windows)</vt:lpwstr>
  </property>
  <property fmtid="{D5CDD505-2E9C-101B-9397-08002B2CF9AE}" pid="4" name="CreatorVersion">
    <vt:lpwstr>21.0.0</vt:lpwstr>
  </property>
  <property fmtid="{D5CDD505-2E9C-101B-9397-08002B2CF9AE}" pid="5" name="LastSaved">
    <vt:filetime>2024-10-22T00:00:00Z</vt:filetime>
  </property>
  <property fmtid="{D5CDD505-2E9C-101B-9397-08002B2CF9AE}" pid="6" name="Producer">
    <vt:lpwstr>Adobe PDF library 17.00</vt:lpwstr>
  </property>
</Properties>
</file>