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51435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eorg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" name="Shape 9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07494" latinLnBrk="0">
      <a:defRPr sz="800">
        <a:latin typeface="+mj-lt"/>
        <a:ea typeface="+mj-ea"/>
        <a:cs typeface="+mj-cs"/>
        <a:sym typeface="Georgia"/>
      </a:defRPr>
    </a:lvl1pPr>
    <a:lvl2pPr indent="228600" defTabSz="907494" latinLnBrk="0">
      <a:defRPr sz="800">
        <a:latin typeface="+mj-lt"/>
        <a:ea typeface="+mj-ea"/>
        <a:cs typeface="+mj-cs"/>
        <a:sym typeface="Georgia"/>
      </a:defRPr>
    </a:lvl2pPr>
    <a:lvl3pPr indent="457200" defTabSz="907494" latinLnBrk="0">
      <a:defRPr sz="800">
        <a:latin typeface="+mj-lt"/>
        <a:ea typeface="+mj-ea"/>
        <a:cs typeface="+mj-cs"/>
        <a:sym typeface="Georgia"/>
      </a:defRPr>
    </a:lvl3pPr>
    <a:lvl4pPr indent="685800" defTabSz="907494" latinLnBrk="0">
      <a:defRPr sz="800">
        <a:latin typeface="+mj-lt"/>
        <a:ea typeface="+mj-ea"/>
        <a:cs typeface="+mj-cs"/>
        <a:sym typeface="Georgia"/>
      </a:defRPr>
    </a:lvl4pPr>
    <a:lvl5pPr indent="914400" defTabSz="907494" latinLnBrk="0">
      <a:defRPr sz="800">
        <a:latin typeface="+mj-lt"/>
        <a:ea typeface="+mj-ea"/>
        <a:cs typeface="+mj-cs"/>
        <a:sym typeface="Georgia"/>
      </a:defRPr>
    </a:lvl5pPr>
    <a:lvl6pPr indent="1143000" defTabSz="907494" latinLnBrk="0">
      <a:defRPr sz="800">
        <a:latin typeface="+mj-lt"/>
        <a:ea typeface="+mj-ea"/>
        <a:cs typeface="+mj-cs"/>
        <a:sym typeface="Georgia"/>
      </a:defRPr>
    </a:lvl6pPr>
    <a:lvl7pPr indent="1371600" defTabSz="907494" latinLnBrk="0">
      <a:defRPr sz="800">
        <a:latin typeface="+mj-lt"/>
        <a:ea typeface="+mj-ea"/>
        <a:cs typeface="+mj-cs"/>
        <a:sym typeface="Georgia"/>
      </a:defRPr>
    </a:lvl7pPr>
    <a:lvl8pPr indent="1600200" defTabSz="907494" latinLnBrk="0">
      <a:defRPr sz="800">
        <a:latin typeface="+mj-lt"/>
        <a:ea typeface="+mj-ea"/>
        <a:cs typeface="+mj-cs"/>
        <a:sym typeface="Georgia"/>
      </a:defRPr>
    </a:lvl8pPr>
    <a:lvl9pPr indent="1828800" defTabSz="907494" latinLnBrk="0">
      <a:defRPr sz="800">
        <a:latin typeface="+mj-lt"/>
        <a:ea typeface="+mj-ea"/>
        <a:cs typeface="+mj-cs"/>
        <a:sym typeface="Georgia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/>
          <p:nvPr>
            <p:ph type="title"/>
          </p:nvPr>
        </p:nvSpPr>
        <p:spPr>
          <a:xfrm>
            <a:off x="386120" y="1496484"/>
            <a:ext cx="4376024" cy="3183467"/>
          </a:xfrm>
          <a:prstGeom prst="rect">
            <a:avLst/>
          </a:prstGeom>
        </p:spPr>
        <p:txBody>
          <a:bodyPr anchor="b"/>
          <a:lstStyle>
            <a:lvl1pPr algn="ctr">
              <a:defRPr sz="3300"/>
            </a:lvl1pPr>
          </a:lstStyle>
          <a:p>
            <a:pPr/>
            <a:r>
              <a:t>Texto do Título</a:t>
            </a:r>
          </a:p>
        </p:txBody>
      </p:sp>
      <p:sp>
        <p:nvSpPr>
          <p:cNvPr id="12" name="Nível de Corpo Um…"/>
          <p:cNvSpPr txBox="1"/>
          <p:nvPr>
            <p:ph type="body" sz="quarter" idx="1"/>
          </p:nvPr>
        </p:nvSpPr>
        <p:spPr>
          <a:xfrm>
            <a:off x="643533" y="4802716"/>
            <a:ext cx="3861197" cy="220768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300"/>
            </a:lvl1pPr>
            <a:lvl2pPr marL="0" indent="0" algn="ctr">
              <a:buSzTx/>
              <a:buFontTx/>
              <a:buNone/>
              <a:defRPr sz="1300"/>
            </a:lvl2pPr>
            <a:lvl3pPr marL="0" indent="0" algn="ctr">
              <a:buSzTx/>
              <a:buFontTx/>
              <a:buNone/>
              <a:defRPr sz="1300"/>
            </a:lvl3pPr>
            <a:lvl4pPr marL="0" indent="0" algn="ctr">
              <a:buSzTx/>
              <a:buFontTx/>
              <a:buNone/>
              <a:defRPr sz="1300"/>
            </a:lvl4pPr>
            <a:lvl5pPr marL="0" indent="0" algn="ctr">
              <a:buSzTx/>
              <a:buFontTx/>
              <a:buNone/>
              <a:defRPr sz="13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21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/>
          <p:nvPr>
            <p:ph type="title"/>
          </p:nvPr>
        </p:nvSpPr>
        <p:spPr>
          <a:xfrm>
            <a:off x="351260" y="2279651"/>
            <a:ext cx="4440380" cy="3803651"/>
          </a:xfrm>
          <a:prstGeom prst="rect">
            <a:avLst/>
          </a:prstGeom>
        </p:spPr>
        <p:txBody>
          <a:bodyPr anchor="b"/>
          <a:lstStyle>
            <a:lvl1pPr>
              <a:defRPr sz="3300"/>
            </a:lvl1pPr>
          </a:lstStyle>
          <a:p>
            <a:pPr/>
            <a:r>
              <a:t>Texto do Título</a:t>
            </a:r>
          </a:p>
        </p:txBody>
      </p:sp>
      <p:sp>
        <p:nvSpPr>
          <p:cNvPr id="30" name="Nível de Corpo Um…"/>
          <p:cNvSpPr txBox="1"/>
          <p:nvPr>
            <p:ph type="body" sz="quarter" idx="1"/>
          </p:nvPr>
        </p:nvSpPr>
        <p:spPr>
          <a:xfrm>
            <a:off x="351260" y="6119286"/>
            <a:ext cx="4440380" cy="200025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00"/>
            </a:lvl1pPr>
            <a:lvl2pPr marL="0" indent="0">
              <a:buSzTx/>
              <a:buFontTx/>
              <a:buNone/>
              <a:defRPr sz="1300"/>
            </a:lvl2pPr>
            <a:lvl3pPr marL="0" indent="0">
              <a:buSzTx/>
              <a:buFontTx/>
              <a:buNone/>
              <a:defRPr sz="1300"/>
            </a:lvl3pPr>
            <a:lvl4pPr marL="0" indent="0">
              <a:buSzTx/>
              <a:buFontTx/>
              <a:buNone/>
              <a:defRPr sz="1300"/>
            </a:lvl4pPr>
            <a:lvl5pPr marL="0" indent="0">
              <a:buSzTx/>
              <a:buFontTx/>
              <a:buNone/>
              <a:defRPr sz="13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1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39" name="Nível de Corpo Um…"/>
          <p:cNvSpPr txBox="1"/>
          <p:nvPr>
            <p:ph type="body" sz="half" idx="1"/>
          </p:nvPr>
        </p:nvSpPr>
        <p:spPr>
          <a:xfrm>
            <a:off x="353943" y="2434165"/>
            <a:ext cx="2188012" cy="5801786"/>
          </a:xfrm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/>
          <p:nvPr>
            <p:ph type="title"/>
          </p:nvPr>
        </p:nvSpPr>
        <p:spPr>
          <a:xfrm>
            <a:off x="354612" y="486835"/>
            <a:ext cx="4440380" cy="1767419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48" name="Nível de Corpo Um…"/>
          <p:cNvSpPr txBox="1"/>
          <p:nvPr>
            <p:ph type="body" sz="quarter" idx="1"/>
          </p:nvPr>
        </p:nvSpPr>
        <p:spPr>
          <a:xfrm>
            <a:off x="354612" y="2241550"/>
            <a:ext cx="2177959" cy="1098550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1300"/>
            </a:lvl1pPr>
            <a:lvl2pPr marL="0" indent="0">
              <a:buSzTx/>
              <a:buFontTx/>
              <a:buNone/>
              <a:defRPr b="1" sz="1300"/>
            </a:lvl2pPr>
            <a:lvl3pPr marL="0" indent="0">
              <a:buSzTx/>
              <a:buFontTx/>
              <a:buNone/>
              <a:defRPr b="1" sz="1300"/>
            </a:lvl3pPr>
            <a:lvl4pPr marL="0" indent="0">
              <a:buSzTx/>
              <a:buFontTx/>
              <a:buNone/>
              <a:defRPr b="1" sz="1300"/>
            </a:lvl4pPr>
            <a:lvl5pPr marL="0" indent="0">
              <a:buSzTx/>
              <a:buFontTx/>
              <a:buNone/>
              <a:defRPr b="1" sz="13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2606307" y="2241550"/>
            <a:ext cx="2188685" cy="1098550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58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/>
          <p:nvPr>
            <p:ph type="title"/>
          </p:nvPr>
        </p:nvSpPr>
        <p:spPr>
          <a:xfrm>
            <a:off x="354612" y="609600"/>
            <a:ext cx="1660452" cy="21336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pPr/>
            <a:r>
              <a:t>Texto do Título</a:t>
            </a:r>
          </a:p>
        </p:txBody>
      </p:sp>
      <p:sp>
        <p:nvSpPr>
          <p:cNvPr id="73" name="Nível de Corpo Um…"/>
          <p:cNvSpPr txBox="1"/>
          <p:nvPr>
            <p:ph type="body" sz="half" idx="1"/>
          </p:nvPr>
        </p:nvSpPr>
        <p:spPr>
          <a:xfrm>
            <a:off x="2188680" y="1316567"/>
            <a:ext cx="2606310" cy="649817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11845" indent="-154442">
              <a:defRPr sz="1800"/>
            </a:lvl2pPr>
            <a:lvl3pPr marL="693009" indent="-178202">
              <a:defRPr sz="1800"/>
            </a:lvl3pPr>
            <a:lvl4pPr marL="982814" indent="-210602">
              <a:defRPr sz="1800"/>
            </a:lvl4pPr>
            <a:lvl5pPr marL="1240217" indent="-210602">
              <a:defRPr sz="18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354613" y="2743200"/>
            <a:ext cx="1660451" cy="508211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/>
          <p:nvPr>
            <p:ph type="title"/>
          </p:nvPr>
        </p:nvSpPr>
        <p:spPr>
          <a:xfrm>
            <a:off x="354612" y="609600"/>
            <a:ext cx="1660452" cy="21336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pPr/>
            <a:r>
              <a:t>Texto do Título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2188680" y="1316567"/>
            <a:ext cx="2606310" cy="649817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Nível de Corpo Um…"/>
          <p:cNvSpPr txBox="1"/>
          <p:nvPr>
            <p:ph type="body" sz="quarter" idx="1"/>
          </p:nvPr>
        </p:nvSpPr>
        <p:spPr>
          <a:xfrm>
            <a:off x="354612" y="2743200"/>
            <a:ext cx="1660452" cy="508211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0">
              <a:buSzTx/>
              <a:buFontTx/>
              <a:buNone/>
              <a:defRPr sz="900"/>
            </a:lvl2pPr>
            <a:lvl3pPr marL="0" indent="0">
              <a:buSzTx/>
              <a:buFontTx/>
              <a:buNone/>
              <a:defRPr sz="900"/>
            </a:lvl3pPr>
            <a:lvl4pPr marL="0" indent="0">
              <a:buSzTx/>
              <a:buFontTx/>
              <a:buNone/>
              <a:defRPr sz="900"/>
            </a:lvl4pPr>
            <a:lvl5pPr marL="0" indent="0">
              <a:buSzTx/>
              <a:buFontTx/>
              <a:buNone/>
              <a:defRPr sz="9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/>
          <p:nvPr>
            <p:ph type="title"/>
          </p:nvPr>
        </p:nvSpPr>
        <p:spPr>
          <a:xfrm>
            <a:off x="353943" y="486835"/>
            <a:ext cx="4440379" cy="17674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3" name="Nível de Corpo Um…"/>
          <p:cNvSpPr txBox="1"/>
          <p:nvPr>
            <p:ph type="body" idx="1"/>
          </p:nvPr>
        </p:nvSpPr>
        <p:spPr>
          <a:xfrm>
            <a:off x="353943" y="2434165"/>
            <a:ext cx="4440379" cy="5801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/>
          <p:nvPr>
            <p:ph type="sldNum" sz="quarter" idx="2"/>
          </p:nvPr>
        </p:nvSpPr>
        <p:spPr>
          <a:xfrm>
            <a:off x="4612941" y="8630441"/>
            <a:ext cx="181380" cy="17622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805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702" marR="0" indent="-12870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5904" marR="0" indent="-14850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0308" marR="0" indent="-17550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65264" marR="0" indent="-193052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22667" marR="0" indent="-193053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80070" marR="0" indent="-193053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37473" marR="0" indent="-193051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1994877" marR="0" indent="-193051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52280" marR="0" indent="-193051" algn="l" defTabSz="514805" rtl="0" latinLnBrk="0">
        <a:lnSpc>
          <a:spcPct val="9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15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ítulo do Trabalho:…"/>
          <p:cNvSpPr txBox="1"/>
          <p:nvPr/>
        </p:nvSpPr>
        <p:spPr>
          <a:xfrm>
            <a:off x="-1" y="1196525"/>
            <a:ext cx="5148263" cy="673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609" tIns="15609" rIns="15609" bIns="15609" anchor="ctr">
            <a:spAutoFit/>
          </a:bodyPr>
          <a:lstStyle/>
          <a:p>
            <a:pPr algn="ctr">
              <a:defRPr b="1" sz="2000">
                <a:solidFill>
                  <a:srgbClr val="8AC0A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Título do Trabalho</a:t>
            </a:r>
          </a:p>
          <a:p>
            <a:pPr algn="ctr">
              <a:defRPr b="1" sz="1200">
                <a:solidFill>
                  <a:srgbClr val="8AC0A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Autor e co-Autores</a:t>
            </a:r>
          </a:p>
          <a:p>
            <a:pPr algn="ctr">
              <a:defRPr b="1" sz="1200">
                <a:solidFill>
                  <a:srgbClr val="8AC0A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Instituição</a:t>
            </a:r>
          </a:p>
        </p:txBody>
      </p:sp>
      <p:grpSp>
        <p:nvGrpSpPr>
          <p:cNvPr id="104" name="Retângulo 9"/>
          <p:cNvGrpSpPr/>
          <p:nvPr/>
        </p:nvGrpSpPr>
        <p:grpSpPr>
          <a:xfrm>
            <a:off x="143998" y="2231997"/>
            <a:ext cx="2376006" cy="2052006"/>
            <a:chOff x="0" y="0"/>
            <a:chExt cx="2376004" cy="2052005"/>
          </a:xfrm>
        </p:grpSpPr>
        <p:sp>
          <p:nvSpPr>
            <p:cNvPr id="102" name="Retângulo"/>
            <p:cNvSpPr/>
            <p:nvPr/>
          </p:nvSpPr>
          <p:spPr>
            <a:xfrm>
              <a:off x="-1" y="-1"/>
              <a:ext cx="2376006" cy="2052006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3" name="Aqui vai o texto ..."/>
            <p:cNvSpPr txBox="1"/>
            <p:nvPr/>
          </p:nvSpPr>
          <p:spPr>
            <a:xfrm>
              <a:off x="-1" y="-1"/>
              <a:ext cx="2376006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07" name="Retângulo 17"/>
          <p:cNvGrpSpPr/>
          <p:nvPr/>
        </p:nvGrpSpPr>
        <p:grpSpPr>
          <a:xfrm>
            <a:off x="143999" y="4571995"/>
            <a:ext cx="2376004" cy="4381835"/>
            <a:chOff x="0" y="-1"/>
            <a:chExt cx="2376002" cy="4381834"/>
          </a:xfrm>
        </p:grpSpPr>
        <p:sp>
          <p:nvSpPr>
            <p:cNvPr id="105" name="Retângulo"/>
            <p:cNvSpPr/>
            <p:nvPr/>
          </p:nvSpPr>
          <p:spPr>
            <a:xfrm>
              <a:off x="-1" y="-2"/>
              <a:ext cx="2376004" cy="4381836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6" name="Aqui vai o texto ..."/>
            <p:cNvSpPr txBox="1"/>
            <p:nvPr/>
          </p:nvSpPr>
          <p:spPr>
            <a:xfrm>
              <a:off x="-1" y="-1"/>
              <a:ext cx="2376004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0" name="Retângulo 21"/>
          <p:cNvGrpSpPr/>
          <p:nvPr/>
        </p:nvGrpSpPr>
        <p:grpSpPr>
          <a:xfrm>
            <a:off x="2574127" y="7011537"/>
            <a:ext cx="2376005" cy="1942292"/>
            <a:chOff x="0" y="0"/>
            <a:chExt cx="2376004" cy="1942290"/>
          </a:xfrm>
        </p:grpSpPr>
        <p:sp>
          <p:nvSpPr>
            <p:cNvPr id="108" name="Retângulo"/>
            <p:cNvSpPr/>
            <p:nvPr/>
          </p:nvSpPr>
          <p:spPr>
            <a:xfrm>
              <a:off x="-1" y="0"/>
              <a:ext cx="2376005" cy="1942291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9" name="Aqui vai o texto ..."/>
            <p:cNvSpPr txBox="1"/>
            <p:nvPr/>
          </p:nvSpPr>
          <p:spPr>
            <a:xfrm>
              <a:off x="-1" y="0"/>
              <a:ext cx="2376005" cy="1817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6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3" name="Retângulo 9"/>
          <p:cNvGrpSpPr/>
          <p:nvPr/>
        </p:nvGrpSpPr>
        <p:grpSpPr>
          <a:xfrm>
            <a:off x="2574129" y="2225774"/>
            <a:ext cx="2376005" cy="2052006"/>
            <a:chOff x="-1" y="0"/>
            <a:chExt cx="2376004" cy="2052005"/>
          </a:xfrm>
        </p:grpSpPr>
        <p:sp>
          <p:nvSpPr>
            <p:cNvPr id="111" name="Retângulo"/>
            <p:cNvSpPr/>
            <p:nvPr/>
          </p:nvSpPr>
          <p:spPr>
            <a:xfrm>
              <a:off x="-2" y="-1"/>
              <a:ext cx="2376005" cy="2052006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2" name="Aqui vai o texto ..."/>
            <p:cNvSpPr txBox="1"/>
            <p:nvPr/>
          </p:nvSpPr>
          <p:spPr>
            <a:xfrm>
              <a:off x="-2" y="-1"/>
              <a:ext cx="2376005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6" name="Retângulo 9"/>
          <p:cNvGrpSpPr/>
          <p:nvPr/>
        </p:nvGrpSpPr>
        <p:grpSpPr>
          <a:xfrm>
            <a:off x="2574129" y="4579457"/>
            <a:ext cx="2376005" cy="2052006"/>
            <a:chOff x="-1" y="0"/>
            <a:chExt cx="2376004" cy="2052005"/>
          </a:xfrm>
        </p:grpSpPr>
        <p:sp>
          <p:nvSpPr>
            <p:cNvPr id="114" name="Retângulo"/>
            <p:cNvSpPr/>
            <p:nvPr/>
          </p:nvSpPr>
          <p:spPr>
            <a:xfrm>
              <a:off x="-2" y="-1"/>
              <a:ext cx="2376005" cy="2052006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5" name="Aqui vai o texto ..."/>
            <p:cNvSpPr txBox="1"/>
            <p:nvPr/>
          </p:nvSpPr>
          <p:spPr>
            <a:xfrm>
              <a:off x="-2" y="-1"/>
              <a:ext cx="2376005" cy="2189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998" tIns="53998" rIns="53998" bIns="53998" numCol="1" anchor="t">
              <a:spAutoFit/>
            </a:bodyPr>
            <a:lstStyle>
              <a:lvl1pPr>
                <a:defRPr sz="800">
                  <a:solidFill>
                    <a:srgbClr val="40404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Aqui vai o texto ...</a:t>
              </a:r>
            </a:p>
          </p:txBody>
        </p:sp>
      </p:grpSp>
      <p:grpSp>
        <p:nvGrpSpPr>
          <p:cNvPr id="119" name="INTRODUÇÃO"/>
          <p:cNvGrpSpPr/>
          <p:nvPr/>
        </p:nvGrpSpPr>
        <p:grpSpPr>
          <a:xfrm>
            <a:off x="143999" y="2051998"/>
            <a:ext cx="2376004" cy="180003"/>
            <a:chOff x="0" y="0"/>
            <a:chExt cx="2376002" cy="180001"/>
          </a:xfrm>
        </p:grpSpPr>
        <p:sp>
          <p:nvSpPr>
            <p:cNvPr id="117" name="Retângulo"/>
            <p:cNvSpPr/>
            <p:nvPr/>
          </p:nvSpPr>
          <p:spPr>
            <a:xfrm>
              <a:off x="-1" y="0"/>
              <a:ext cx="2376004" cy="180003"/>
            </a:xfrm>
            <a:prstGeom prst="rect">
              <a:avLst/>
            </a:prstGeom>
            <a:solidFill>
              <a:srgbClr val="2B3E82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18" name="INTRODUÇÃO"/>
            <p:cNvSpPr txBox="1"/>
            <p:nvPr/>
          </p:nvSpPr>
          <p:spPr>
            <a:xfrm>
              <a:off x="39977" y="17239"/>
              <a:ext cx="2334438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INTRODUÇÃO</a:t>
              </a:r>
            </a:p>
          </p:txBody>
        </p:sp>
      </p:grpSp>
      <p:grpSp>
        <p:nvGrpSpPr>
          <p:cNvPr id="122" name="INTRODUÇÃO"/>
          <p:cNvGrpSpPr/>
          <p:nvPr/>
        </p:nvGrpSpPr>
        <p:grpSpPr>
          <a:xfrm>
            <a:off x="2574131" y="2051998"/>
            <a:ext cx="2376004" cy="180003"/>
            <a:chOff x="0" y="0"/>
            <a:chExt cx="2376003" cy="180001"/>
          </a:xfrm>
        </p:grpSpPr>
        <p:sp>
          <p:nvSpPr>
            <p:cNvPr id="120" name="Retângulo"/>
            <p:cNvSpPr/>
            <p:nvPr/>
          </p:nvSpPr>
          <p:spPr>
            <a:xfrm>
              <a:off x="-1" y="0"/>
              <a:ext cx="2376005" cy="180003"/>
            </a:xfrm>
            <a:prstGeom prst="rect">
              <a:avLst/>
            </a:prstGeom>
            <a:solidFill>
              <a:srgbClr val="2B3E82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21" name="FIGURAS, TABELAS E GRÁFICOS"/>
            <p:cNvSpPr txBox="1"/>
            <p:nvPr/>
          </p:nvSpPr>
          <p:spPr>
            <a:xfrm>
              <a:off x="39977" y="17239"/>
              <a:ext cx="2334440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FIGURAS, TABELAS E GRÁFICOS</a:t>
              </a:r>
            </a:p>
          </p:txBody>
        </p:sp>
      </p:grpSp>
      <p:grpSp>
        <p:nvGrpSpPr>
          <p:cNvPr id="125" name="INTRODUÇÃO"/>
          <p:cNvGrpSpPr/>
          <p:nvPr/>
        </p:nvGrpSpPr>
        <p:grpSpPr>
          <a:xfrm>
            <a:off x="143999" y="4409637"/>
            <a:ext cx="2376004" cy="180003"/>
            <a:chOff x="0" y="0"/>
            <a:chExt cx="2376002" cy="180001"/>
          </a:xfrm>
        </p:grpSpPr>
        <p:sp>
          <p:nvSpPr>
            <p:cNvPr id="123" name="Retângulo"/>
            <p:cNvSpPr/>
            <p:nvPr/>
          </p:nvSpPr>
          <p:spPr>
            <a:xfrm>
              <a:off x="-1" y="0"/>
              <a:ext cx="2376004" cy="180003"/>
            </a:xfrm>
            <a:prstGeom prst="rect">
              <a:avLst/>
            </a:prstGeom>
            <a:solidFill>
              <a:srgbClr val="2B3E82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24" name="RELATO DE CASO"/>
            <p:cNvSpPr txBox="1"/>
            <p:nvPr/>
          </p:nvSpPr>
          <p:spPr>
            <a:xfrm>
              <a:off x="39977" y="17239"/>
              <a:ext cx="2334438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RELATO DE CASO</a:t>
              </a:r>
            </a:p>
          </p:txBody>
        </p:sp>
      </p:grpSp>
      <p:grpSp>
        <p:nvGrpSpPr>
          <p:cNvPr id="128" name="INTRODUÇÃO"/>
          <p:cNvGrpSpPr/>
          <p:nvPr/>
        </p:nvGrpSpPr>
        <p:grpSpPr>
          <a:xfrm>
            <a:off x="2574130" y="4409637"/>
            <a:ext cx="2376004" cy="180003"/>
            <a:chOff x="0" y="0"/>
            <a:chExt cx="2376003" cy="180001"/>
          </a:xfrm>
        </p:grpSpPr>
        <p:sp>
          <p:nvSpPr>
            <p:cNvPr id="126" name="Retângulo"/>
            <p:cNvSpPr/>
            <p:nvPr/>
          </p:nvSpPr>
          <p:spPr>
            <a:xfrm>
              <a:off x="-1" y="0"/>
              <a:ext cx="2376005" cy="180003"/>
            </a:xfrm>
            <a:prstGeom prst="rect">
              <a:avLst/>
            </a:prstGeom>
            <a:solidFill>
              <a:srgbClr val="2B3E82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27" name="DISCUSSÃO"/>
            <p:cNvSpPr txBox="1"/>
            <p:nvPr/>
          </p:nvSpPr>
          <p:spPr>
            <a:xfrm>
              <a:off x="39977" y="17239"/>
              <a:ext cx="2334440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DISCUSSÃO</a:t>
              </a:r>
            </a:p>
          </p:txBody>
        </p:sp>
      </p:grpSp>
      <p:grpSp>
        <p:nvGrpSpPr>
          <p:cNvPr id="131" name="INTRODUÇÃO"/>
          <p:cNvGrpSpPr/>
          <p:nvPr/>
        </p:nvGrpSpPr>
        <p:grpSpPr>
          <a:xfrm>
            <a:off x="2574130" y="6831541"/>
            <a:ext cx="2376004" cy="180003"/>
            <a:chOff x="0" y="0"/>
            <a:chExt cx="2376003" cy="180001"/>
          </a:xfrm>
        </p:grpSpPr>
        <p:sp>
          <p:nvSpPr>
            <p:cNvPr id="129" name="Retângulo"/>
            <p:cNvSpPr/>
            <p:nvPr/>
          </p:nvSpPr>
          <p:spPr>
            <a:xfrm>
              <a:off x="-1" y="0"/>
              <a:ext cx="2376005" cy="180003"/>
            </a:xfrm>
            <a:prstGeom prst="rect">
              <a:avLst/>
            </a:prstGeom>
            <a:solidFill>
              <a:srgbClr val="2B3E82"/>
            </a:solidFill>
            <a:ln w="317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b="1" sz="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130" name="REFERÊNCIAS BIBLIOGRÁFICAS"/>
            <p:cNvSpPr txBox="1"/>
            <p:nvPr/>
          </p:nvSpPr>
          <p:spPr>
            <a:xfrm>
              <a:off x="39977" y="17239"/>
              <a:ext cx="2334440" cy="1455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5609" tIns="15609" rIns="15609" bIns="15609" numCol="1" anchor="ctr">
              <a:spAutoFit/>
            </a:bodyPr>
            <a:lstStyle>
              <a:lvl1pPr>
                <a:defRPr b="1" sz="700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REFERÊNCIAS BIBLIOGRÁFICAS</a:t>
              </a:r>
            </a:p>
          </p:txBody>
        </p:sp>
      </p:grpSp>
      <p:pic>
        <p:nvPicPr>
          <p:cNvPr id="132" name="TOPO PPT.png" descr="TOPO PPT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49796" y="-22800"/>
            <a:ext cx="5243092" cy="10377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Georgia"/>
        <a:ea typeface="Georgia"/>
        <a:cs typeface="Georgi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Georgia"/>
        <a:ea typeface="Georgia"/>
        <a:cs typeface="Georgia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