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</p:sldIdLst>
  <p:sldSz cx="5143500" cy="9144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1pPr>
    <a:lvl2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2pPr>
    <a:lvl3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3pPr>
    <a:lvl4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4pPr>
    <a:lvl5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5pPr>
    <a:lvl6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6pPr>
    <a:lvl7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7pPr>
    <a:lvl8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8pPr>
    <a:lvl9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 b="def" i="def"/>
      <a:tcStyle>
        <a:tcBdr/>
        <a:fill>
          <a:solidFill>
            <a:srgbClr val="E8EBF5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 b="def" i="def"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 b="def" i="def"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9" name="Shape 9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907494" latinLnBrk="0">
      <a:defRPr sz="800">
        <a:latin typeface="+mn-lt"/>
        <a:ea typeface="+mn-ea"/>
        <a:cs typeface="+mn-cs"/>
        <a:sym typeface="Georgia"/>
      </a:defRPr>
    </a:lvl1pPr>
    <a:lvl2pPr indent="228600" defTabSz="907494" latinLnBrk="0">
      <a:defRPr sz="800">
        <a:latin typeface="+mn-lt"/>
        <a:ea typeface="+mn-ea"/>
        <a:cs typeface="+mn-cs"/>
        <a:sym typeface="Georgia"/>
      </a:defRPr>
    </a:lvl2pPr>
    <a:lvl3pPr indent="457200" defTabSz="907494" latinLnBrk="0">
      <a:defRPr sz="800">
        <a:latin typeface="+mn-lt"/>
        <a:ea typeface="+mn-ea"/>
        <a:cs typeface="+mn-cs"/>
        <a:sym typeface="Georgia"/>
      </a:defRPr>
    </a:lvl3pPr>
    <a:lvl4pPr indent="685800" defTabSz="907494" latinLnBrk="0">
      <a:defRPr sz="800">
        <a:latin typeface="+mn-lt"/>
        <a:ea typeface="+mn-ea"/>
        <a:cs typeface="+mn-cs"/>
        <a:sym typeface="Georgia"/>
      </a:defRPr>
    </a:lvl4pPr>
    <a:lvl5pPr indent="914400" defTabSz="907494" latinLnBrk="0">
      <a:defRPr sz="800">
        <a:latin typeface="+mn-lt"/>
        <a:ea typeface="+mn-ea"/>
        <a:cs typeface="+mn-cs"/>
        <a:sym typeface="Georgia"/>
      </a:defRPr>
    </a:lvl5pPr>
    <a:lvl6pPr indent="1143000" defTabSz="907494" latinLnBrk="0">
      <a:defRPr sz="800">
        <a:latin typeface="+mn-lt"/>
        <a:ea typeface="+mn-ea"/>
        <a:cs typeface="+mn-cs"/>
        <a:sym typeface="Georgia"/>
      </a:defRPr>
    </a:lvl6pPr>
    <a:lvl7pPr indent="1371600" defTabSz="907494" latinLnBrk="0">
      <a:defRPr sz="800">
        <a:latin typeface="+mn-lt"/>
        <a:ea typeface="+mn-ea"/>
        <a:cs typeface="+mn-cs"/>
        <a:sym typeface="Georgia"/>
      </a:defRPr>
    </a:lvl7pPr>
    <a:lvl8pPr indent="1600200" defTabSz="907494" latinLnBrk="0">
      <a:defRPr sz="800">
        <a:latin typeface="+mn-lt"/>
        <a:ea typeface="+mn-ea"/>
        <a:cs typeface="+mn-cs"/>
        <a:sym typeface="Georgia"/>
      </a:defRPr>
    </a:lvl8pPr>
    <a:lvl9pPr indent="1828800" defTabSz="907494" latinLnBrk="0">
      <a:defRPr sz="800">
        <a:latin typeface="+mn-lt"/>
        <a:ea typeface="+mn-ea"/>
        <a:cs typeface="+mn-cs"/>
        <a:sym typeface="Georgia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o do Título"/>
          <p:cNvSpPr txBox="1"/>
          <p:nvPr>
            <p:ph type="title"/>
          </p:nvPr>
        </p:nvSpPr>
        <p:spPr>
          <a:xfrm>
            <a:off x="386120" y="1496484"/>
            <a:ext cx="4376024" cy="3183467"/>
          </a:xfrm>
          <a:prstGeom prst="rect">
            <a:avLst/>
          </a:prstGeom>
        </p:spPr>
        <p:txBody>
          <a:bodyPr anchor="b"/>
          <a:lstStyle>
            <a:lvl1pPr algn="ctr">
              <a:defRPr sz="3300"/>
            </a:lvl1pPr>
          </a:lstStyle>
          <a:p>
            <a:pPr/>
            <a:r>
              <a:t>Texto do Título</a:t>
            </a:r>
          </a:p>
        </p:txBody>
      </p:sp>
      <p:sp>
        <p:nvSpPr>
          <p:cNvPr id="12" name="Nível de Corpo Um…"/>
          <p:cNvSpPr txBox="1"/>
          <p:nvPr>
            <p:ph type="body" sz="quarter" idx="1"/>
          </p:nvPr>
        </p:nvSpPr>
        <p:spPr>
          <a:xfrm>
            <a:off x="643533" y="4802716"/>
            <a:ext cx="3861197" cy="2207685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1300"/>
            </a:lvl1pPr>
            <a:lvl2pPr marL="0" indent="0" algn="ctr">
              <a:buSzTx/>
              <a:buFontTx/>
              <a:buNone/>
              <a:defRPr sz="1300"/>
            </a:lvl2pPr>
            <a:lvl3pPr marL="0" indent="0" algn="ctr">
              <a:buSzTx/>
              <a:buFontTx/>
              <a:buNone/>
              <a:defRPr sz="1300"/>
            </a:lvl3pPr>
            <a:lvl4pPr marL="0" indent="0" algn="ctr">
              <a:buSzTx/>
              <a:buFontTx/>
              <a:buNone/>
              <a:defRPr sz="1300"/>
            </a:lvl4pPr>
            <a:lvl5pPr marL="0" indent="0" algn="ctr">
              <a:buSzTx/>
              <a:buFontTx/>
              <a:buNone/>
              <a:defRPr sz="1300"/>
            </a:lvl5pPr>
          </a:lstStyle>
          <a:p>
            <a:pPr/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13" name="Número do Slid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1_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Número do Slid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o do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do Título</a:t>
            </a:r>
          </a:p>
        </p:txBody>
      </p:sp>
      <p:sp>
        <p:nvSpPr>
          <p:cNvPr id="21" name="Nível de Corpo Um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22" name="Número do Slid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o do Título"/>
          <p:cNvSpPr txBox="1"/>
          <p:nvPr>
            <p:ph type="title"/>
          </p:nvPr>
        </p:nvSpPr>
        <p:spPr>
          <a:xfrm>
            <a:off x="351260" y="2279651"/>
            <a:ext cx="4440380" cy="3803651"/>
          </a:xfrm>
          <a:prstGeom prst="rect">
            <a:avLst/>
          </a:prstGeom>
        </p:spPr>
        <p:txBody>
          <a:bodyPr anchor="b"/>
          <a:lstStyle>
            <a:lvl1pPr>
              <a:defRPr sz="3300"/>
            </a:lvl1pPr>
          </a:lstStyle>
          <a:p>
            <a:pPr/>
            <a:r>
              <a:t>Texto do Título</a:t>
            </a:r>
          </a:p>
        </p:txBody>
      </p:sp>
      <p:sp>
        <p:nvSpPr>
          <p:cNvPr id="30" name="Nível de Corpo Um…"/>
          <p:cNvSpPr txBox="1"/>
          <p:nvPr>
            <p:ph type="body" sz="quarter" idx="1"/>
          </p:nvPr>
        </p:nvSpPr>
        <p:spPr>
          <a:xfrm>
            <a:off x="351260" y="6119286"/>
            <a:ext cx="4440380" cy="2000251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300"/>
            </a:lvl1pPr>
            <a:lvl2pPr marL="0" indent="0">
              <a:buSzTx/>
              <a:buFontTx/>
              <a:buNone/>
              <a:defRPr sz="1300"/>
            </a:lvl2pPr>
            <a:lvl3pPr marL="0" indent="0">
              <a:buSzTx/>
              <a:buFontTx/>
              <a:buNone/>
              <a:defRPr sz="1300"/>
            </a:lvl3pPr>
            <a:lvl4pPr marL="0" indent="0">
              <a:buSzTx/>
              <a:buFontTx/>
              <a:buNone/>
              <a:defRPr sz="1300"/>
            </a:lvl4pPr>
            <a:lvl5pPr marL="0" indent="0">
              <a:buSzTx/>
              <a:buFontTx/>
              <a:buNone/>
              <a:defRPr sz="1300"/>
            </a:lvl5pPr>
          </a:lstStyle>
          <a:p>
            <a:pPr/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31" name="Número do Slid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o do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do Título</a:t>
            </a:r>
          </a:p>
        </p:txBody>
      </p:sp>
      <p:sp>
        <p:nvSpPr>
          <p:cNvPr id="39" name="Nível de Corpo Um…"/>
          <p:cNvSpPr txBox="1"/>
          <p:nvPr>
            <p:ph type="body" sz="half" idx="1"/>
          </p:nvPr>
        </p:nvSpPr>
        <p:spPr>
          <a:xfrm>
            <a:off x="353943" y="2434165"/>
            <a:ext cx="2188012" cy="5801786"/>
          </a:xfrm>
          <a:prstGeom prst="rect">
            <a:avLst/>
          </a:prstGeom>
        </p:spPr>
        <p:txBody>
          <a:bodyPr/>
          <a:lstStyle/>
          <a:p>
            <a:pPr/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40" name="Número do Slid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o do Título"/>
          <p:cNvSpPr txBox="1"/>
          <p:nvPr>
            <p:ph type="title"/>
          </p:nvPr>
        </p:nvSpPr>
        <p:spPr>
          <a:xfrm>
            <a:off x="354612" y="486835"/>
            <a:ext cx="4440380" cy="1767419"/>
          </a:xfrm>
          <a:prstGeom prst="rect">
            <a:avLst/>
          </a:prstGeom>
        </p:spPr>
        <p:txBody>
          <a:bodyPr/>
          <a:lstStyle/>
          <a:p>
            <a:pPr/>
            <a:r>
              <a:t>Texto do Título</a:t>
            </a:r>
          </a:p>
        </p:txBody>
      </p:sp>
      <p:sp>
        <p:nvSpPr>
          <p:cNvPr id="48" name="Nível de Corpo Um…"/>
          <p:cNvSpPr txBox="1"/>
          <p:nvPr>
            <p:ph type="body" sz="quarter" idx="1"/>
          </p:nvPr>
        </p:nvSpPr>
        <p:spPr>
          <a:xfrm>
            <a:off x="354612" y="2241550"/>
            <a:ext cx="2177959" cy="1098550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b="1" sz="1300"/>
            </a:lvl1pPr>
            <a:lvl2pPr marL="0" indent="0">
              <a:buSzTx/>
              <a:buFontTx/>
              <a:buNone/>
              <a:defRPr b="1" sz="1300"/>
            </a:lvl2pPr>
            <a:lvl3pPr marL="0" indent="0">
              <a:buSzTx/>
              <a:buFontTx/>
              <a:buNone/>
              <a:defRPr b="1" sz="1300"/>
            </a:lvl3pPr>
            <a:lvl4pPr marL="0" indent="0">
              <a:buSzTx/>
              <a:buFontTx/>
              <a:buNone/>
              <a:defRPr b="1" sz="1300"/>
            </a:lvl4pPr>
            <a:lvl5pPr marL="0" indent="0">
              <a:buSzTx/>
              <a:buFontTx/>
              <a:buNone/>
              <a:defRPr b="1" sz="1300"/>
            </a:lvl5pPr>
          </a:lstStyle>
          <a:p>
            <a:pPr/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49" name="Text Placeholder 4"/>
          <p:cNvSpPr/>
          <p:nvPr>
            <p:ph type="body" sz="quarter" idx="21"/>
          </p:nvPr>
        </p:nvSpPr>
        <p:spPr>
          <a:xfrm>
            <a:off x="2606307" y="2241550"/>
            <a:ext cx="2188685" cy="1098550"/>
          </a:xfrm>
          <a:prstGeom prst="rect">
            <a:avLst/>
          </a:prstGeom>
        </p:spPr>
        <p:txBody>
          <a:bodyPr anchor="b"/>
          <a:lstStyle/>
          <a:p>
            <a:pPr/>
          </a:p>
        </p:txBody>
      </p:sp>
      <p:sp>
        <p:nvSpPr>
          <p:cNvPr id="50" name="Número do Slid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o do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do Título</a:t>
            </a:r>
          </a:p>
        </p:txBody>
      </p:sp>
      <p:sp>
        <p:nvSpPr>
          <p:cNvPr id="58" name="Número do Slid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Número do Slid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o do Título"/>
          <p:cNvSpPr txBox="1"/>
          <p:nvPr>
            <p:ph type="title"/>
          </p:nvPr>
        </p:nvSpPr>
        <p:spPr>
          <a:xfrm>
            <a:off x="354612" y="609600"/>
            <a:ext cx="1660452" cy="2133600"/>
          </a:xfrm>
          <a:prstGeom prst="rect">
            <a:avLst/>
          </a:prstGeom>
        </p:spPr>
        <p:txBody>
          <a:bodyPr anchor="b"/>
          <a:lstStyle>
            <a:lvl1pPr>
              <a:defRPr sz="1800"/>
            </a:lvl1pPr>
          </a:lstStyle>
          <a:p>
            <a:pPr/>
            <a:r>
              <a:t>Texto do Título</a:t>
            </a:r>
          </a:p>
        </p:txBody>
      </p:sp>
      <p:sp>
        <p:nvSpPr>
          <p:cNvPr id="73" name="Nível de Corpo Um…"/>
          <p:cNvSpPr txBox="1"/>
          <p:nvPr>
            <p:ph type="body" sz="half" idx="1"/>
          </p:nvPr>
        </p:nvSpPr>
        <p:spPr>
          <a:xfrm>
            <a:off x="2188680" y="1316567"/>
            <a:ext cx="2606310" cy="649817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 marL="411845" indent="-154442">
              <a:defRPr sz="1800"/>
            </a:lvl2pPr>
            <a:lvl3pPr marL="693009" indent="-178202">
              <a:defRPr sz="1800"/>
            </a:lvl3pPr>
            <a:lvl4pPr marL="982814" indent="-210602">
              <a:defRPr sz="1800"/>
            </a:lvl4pPr>
            <a:lvl5pPr marL="1240217" indent="-210602">
              <a:defRPr sz="1800"/>
            </a:lvl5pPr>
          </a:lstStyle>
          <a:p>
            <a:pPr/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74" name="Text Placeholder 3"/>
          <p:cNvSpPr/>
          <p:nvPr>
            <p:ph type="body" sz="quarter" idx="21"/>
          </p:nvPr>
        </p:nvSpPr>
        <p:spPr>
          <a:xfrm>
            <a:off x="354613" y="2743200"/>
            <a:ext cx="1660451" cy="5082117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75" name="Número do Slid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o do Título"/>
          <p:cNvSpPr txBox="1"/>
          <p:nvPr>
            <p:ph type="title"/>
          </p:nvPr>
        </p:nvSpPr>
        <p:spPr>
          <a:xfrm>
            <a:off x="354612" y="609600"/>
            <a:ext cx="1660452" cy="2133600"/>
          </a:xfrm>
          <a:prstGeom prst="rect">
            <a:avLst/>
          </a:prstGeom>
        </p:spPr>
        <p:txBody>
          <a:bodyPr anchor="b"/>
          <a:lstStyle>
            <a:lvl1pPr>
              <a:defRPr sz="1800"/>
            </a:lvl1pPr>
          </a:lstStyle>
          <a:p>
            <a:pPr/>
            <a:r>
              <a:t>Texto do Título</a:t>
            </a:r>
          </a:p>
        </p:txBody>
      </p:sp>
      <p:sp>
        <p:nvSpPr>
          <p:cNvPr id="83" name="Picture Placeholder 2"/>
          <p:cNvSpPr/>
          <p:nvPr>
            <p:ph type="pic" sz="half" idx="21"/>
          </p:nvPr>
        </p:nvSpPr>
        <p:spPr>
          <a:xfrm>
            <a:off x="2188680" y="1316567"/>
            <a:ext cx="2606310" cy="649817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4" name="Nível de Corpo Um…"/>
          <p:cNvSpPr txBox="1"/>
          <p:nvPr>
            <p:ph type="body" sz="quarter" idx="1"/>
          </p:nvPr>
        </p:nvSpPr>
        <p:spPr>
          <a:xfrm>
            <a:off x="354612" y="2743200"/>
            <a:ext cx="1660452" cy="5082117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900"/>
            </a:lvl1pPr>
            <a:lvl2pPr marL="0" indent="0">
              <a:buSzTx/>
              <a:buFontTx/>
              <a:buNone/>
              <a:defRPr sz="900"/>
            </a:lvl2pPr>
            <a:lvl3pPr marL="0" indent="0">
              <a:buSzTx/>
              <a:buFontTx/>
              <a:buNone/>
              <a:defRPr sz="900"/>
            </a:lvl3pPr>
            <a:lvl4pPr marL="0" indent="0">
              <a:buSzTx/>
              <a:buFontTx/>
              <a:buNone/>
              <a:defRPr sz="900"/>
            </a:lvl4pPr>
            <a:lvl5pPr marL="0" indent="0">
              <a:buSzTx/>
              <a:buFontTx/>
              <a:buNone/>
              <a:defRPr sz="900"/>
            </a:lvl5pPr>
          </a:lstStyle>
          <a:p>
            <a:pPr/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85" name="Número do Slid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o Título"/>
          <p:cNvSpPr txBox="1"/>
          <p:nvPr>
            <p:ph type="title"/>
          </p:nvPr>
        </p:nvSpPr>
        <p:spPr>
          <a:xfrm>
            <a:off x="353943" y="486835"/>
            <a:ext cx="4440379" cy="17674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normAutofit fontScale="100000" lnSpcReduction="0"/>
          </a:bodyPr>
          <a:lstStyle/>
          <a:p>
            <a:pPr/>
            <a:r>
              <a:t>Texto do Título</a:t>
            </a:r>
          </a:p>
        </p:txBody>
      </p:sp>
      <p:sp>
        <p:nvSpPr>
          <p:cNvPr id="3" name="Nível de Corpo Um…"/>
          <p:cNvSpPr txBox="1"/>
          <p:nvPr>
            <p:ph type="body" idx="1"/>
          </p:nvPr>
        </p:nvSpPr>
        <p:spPr>
          <a:xfrm>
            <a:off x="353943" y="2434165"/>
            <a:ext cx="4440379" cy="58017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/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4" name="Número do Slide"/>
          <p:cNvSpPr txBox="1"/>
          <p:nvPr>
            <p:ph type="sldNum" sz="quarter" idx="2"/>
          </p:nvPr>
        </p:nvSpPr>
        <p:spPr>
          <a:xfrm>
            <a:off x="4612941" y="8630441"/>
            <a:ext cx="181380" cy="176222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ransition xmlns:p14="http://schemas.microsoft.com/office/powerpoint/2010/main" spd="med" advClick="1"/>
  <p:txStyles>
    <p:titleStyle>
      <a:lvl1pPr marL="0" marR="0" indent="0" algn="l" defTabSz="514805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514805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514805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514805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514805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514805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514805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514805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514805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128702" marR="0" indent="-128702" algn="l" defTabSz="514805" rtl="0" latinLnBrk="0">
        <a:lnSpc>
          <a:spcPct val="90000"/>
        </a:lnSpc>
        <a:spcBef>
          <a:spcPts val="5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15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405904" marR="0" indent="-148502" algn="l" defTabSz="514805" rtl="0" latinLnBrk="0">
        <a:lnSpc>
          <a:spcPct val="90000"/>
        </a:lnSpc>
        <a:spcBef>
          <a:spcPts val="5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15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690308" marR="0" indent="-175502" algn="l" defTabSz="514805" rtl="0" latinLnBrk="0">
        <a:lnSpc>
          <a:spcPct val="90000"/>
        </a:lnSpc>
        <a:spcBef>
          <a:spcPts val="5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15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965264" marR="0" indent="-193052" algn="l" defTabSz="514805" rtl="0" latinLnBrk="0">
        <a:lnSpc>
          <a:spcPct val="90000"/>
        </a:lnSpc>
        <a:spcBef>
          <a:spcPts val="5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15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1222667" marR="0" indent="-193053" algn="l" defTabSz="514805" rtl="0" latinLnBrk="0">
        <a:lnSpc>
          <a:spcPct val="90000"/>
        </a:lnSpc>
        <a:spcBef>
          <a:spcPts val="5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15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1480070" marR="0" indent="-193053" algn="l" defTabSz="514805" rtl="0" latinLnBrk="0">
        <a:lnSpc>
          <a:spcPct val="90000"/>
        </a:lnSpc>
        <a:spcBef>
          <a:spcPts val="5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15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1737473" marR="0" indent="-193051" algn="l" defTabSz="514805" rtl="0" latinLnBrk="0">
        <a:lnSpc>
          <a:spcPct val="90000"/>
        </a:lnSpc>
        <a:spcBef>
          <a:spcPts val="5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15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1994877" marR="0" indent="-193051" algn="l" defTabSz="514805" rtl="0" latinLnBrk="0">
        <a:lnSpc>
          <a:spcPct val="90000"/>
        </a:lnSpc>
        <a:spcBef>
          <a:spcPts val="5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15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2252280" marR="0" indent="-193051" algn="l" defTabSz="514805" rtl="0" latinLnBrk="0">
        <a:lnSpc>
          <a:spcPct val="90000"/>
        </a:lnSpc>
        <a:spcBef>
          <a:spcPts val="5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15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6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6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6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6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6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6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6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6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6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" name="Retângulo 9"/>
          <p:cNvGrpSpPr/>
          <p:nvPr/>
        </p:nvGrpSpPr>
        <p:grpSpPr>
          <a:xfrm>
            <a:off x="143999" y="2231997"/>
            <a:ext cx="2376004" cy="1468804"/>
            <a:chOff x="0" y="0"/>
            <a:chExt cx="2376002" cy="1468802"/>
          </a:xfrm>
        </p:grpSpPr>
        <p:sp>
          <p:nvSpPr>
            <p:cNvPr id="101" name="Retângulo"/>
            <p:cNvSpPr/>
            <p:nvPr/>
          </p:nvSpPr>
          <p:spPr>
            <a:xfrm>
              <a:off x="-1" y="-1"/>
              <a:ext cx="2376004" cy="1468804"/>
            </a:xfrm>
            <a:prstGeom prst="rect">
              <a:avLst/>
            </a:prstGeom>
            <a:solidFill>
              <a:srgbClr val="FFFFFF"/>
            </a:solidFill>
            <a:ln w="3175" cap="flat">
              <a:solidFill>
                <a:srgbClr val="D9D9D9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102" name="Aqui vai o texto ..."/>
            <p:cNvSpPr txBox="1"/>
            <p:nvPr/>
          </p:nvSpPr>
          <p:spPr>
            <a:xfrm>
              <a:off x="-1" y="-1"/>
              <a:ext cx="2376004" cy="21897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3998" tIns="53998" rIns="53998" bIns="53998" numCol="1" anchor="t">
              <a:spAutoFit/>
            </a:bodyPr>
            <a:lstStyle/>
            <a:p>
              <a:pPr>
                <a:defRPr sz="800">
                  <a:solidFill>
                    <a:srgbClr val="404040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r>
                <a:t>Aqui vai o texto </a:t>
              </a:r>
              <a:r>
                <a:rPr sz="600"/>
                <a:t>...</a:t>
              </a:r>
            </a:p>
          </p:txBody>
        </p:sp>
      </p:grpSp>
      <p:grpSp>
        <p:nvGrpSpPr>
          <p:cNvPr id="106" name="Retângulo 11"/>
          <p:cNvGrpSpPr/>
          <p:nvPr/>
        </p:nvGrpSpPr>
        <p:grpSpPr>
          <a:xfrm>
            <a:off x="2628000" y="2231997"/>
            <a:ext cx="2376004" cy="3222005"/>
            <a:chOff x="0" y="-1"/>
            <a:chExt cx="2376003" cy="3222003"/>
          </a:xfrm>
        </p:grpSpPr>
        <p:sp>
          <p:nvSpPr>
            <p:cNvPr id="104" name="Retângulo"/>
            <p:cNvSpPr/>
            <p:nvPr/>
          </p:nvSpPr>
          <p:spPr>
            <a:xfrm>
              <a:off x="-1" y="0"/>
              <a:ext cx="2376005" cy="3222003"/>
            </a:xfrm>
            <a:prstGeom prst="rect">
              <a:avLst/>
            </a:prstGeom>
            <a:solidFill>
              <a:srgbClr val="FFFFFF"/>
            </a:solidFill>
            <a:ln w="3175" cap="flat">
              <a:solidFill>
                <a:srgbClr val="D9D9D9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105" name="Aqui vai o texto ..."/>
            <p:cNvSpPr txBox="1"/>
            <p:nvPr/>
          </p:nvSpPr>
          <p:spPr>
            <a:xfrm>
              <a:off x="-1" y="-2"/>
              <a:ext cx="2376005" cy="21897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3998" tIns="53998" rIns="53998" bIns="53998" numCol="1" anchor="t">
              <a:spAutoFit/>
            </a:bodyPr>
            <a:lstStyle>
              <a:lvl1pPr>
                <a:defRPr sz="800">
                  <a:solidFill>
                    <a:srgbClr val="40404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Aqui vai o texto ...</a:t>
              </a:r>
            </a:p>
          </p:txBody>
        </p:sp>
      </p:grpSp>
      <p:grpSp>
        <p:nvGrpSpPr>
          <p:cNvPr id="109" name="Retângulo 17"/>
          <p:cNvGrpSpPr/>
          <p:nvPr/>
        </p:nvGrpSpPr>
        <p:grpSpPr>
          <a:xfrm>
            <a:off x="143998" y="3988799"/>
            <a:ext cx="2376006" cy="1468804"/>
            <a:chOff x="0" y="0"/>
            <a:chExt cx="2376004" cy="1468802"/>
          </a:xfrm>
        </p:grpSpPr>
        <p:sp>
          <p:nvSpPr>
            <p:cNvPr id="107" name="Retângulo"/>
            <p:cNvSpPr/>
            <p:nvPr/>
          </p:nvSpPr>
          <p:spPr>
            <a:xfrm>
              <a:off x="-1" y="0"/>
              <a:ext cx="2376006" cy="1468804"/>
            </a:xfrm>
            <a:prstGeom prst="rect">
              <a:avLst/>
            </a:prstGeom>
            <a:solidFill>
              <a:srgbClr val="FFFFFF"/>
            </a:solidFill>
            <a:ln w="3175" cap="flat">
              <a:solidFill>
                <a:srgbClr val="D9D9D9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108" name="Aqui vai o texto ..."/>
            <p:cNvSpPr txBox="1"/>
            <p:nvPr/>
          </p:nvSpPr>
          <p:spPr>
            <a:xfrm>
              <a:off x="-1" y="0"/>
              <a:ext cx="2376006" cy="21897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3998" tIns="53998" rIns="53998" bIns="53998" numCol="1" anchor="t">
              <a:spAutoFit/>
            </a:bodyPr>
            <a:lstStyle>
              <a:lvl1pPr>
                <a:defRPr sz="800">
                  <a:solidFill>
                    <a:srgbClr val="40404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Aqui vai o texto ...</a:t>
              </a:r>
            </a:p>
          </p:txBody>
        </p:sp>
      </p:grpSp>
      <p:grpSp>
        <p:nvGrpSpPr>
          <p:cNvPr id="112" name="Retângulo 19"/>
          <p:cNvGrpSpPr/>
          <p:nvPr/>
        </p:nvGrpSpPr>
        <p:grpSpPr>
          <a:xfrm>
            <a:off x="2628000" y="5741998"/>
            <a:ext cx="2376004" cy="1468805"/>
            <a:chOff x="0" y="0"/>
            <a:chExt cx="2376003" cy="1468803"/>
          </a:xfrm>
        </p:grpSpPr>
        <p:sp>
          <p:nvSpPr>
            <p:cNvPr id="110" name="Retângulo"/>
            <p:cNvSpPr/>
            <p:nvPr/>
          </p:nvSpPr>
          <p:spPr>
            <a:xfrm>
              <a:off x="-1" y="-1"/>
              <a:ext cx="2376005" cy="1468804"/>
            </a:xfrm>
            <a:prstGeom prst="rect">
              <a:avLst/>
            </a:prstGeom>
            <a:solidFill>
              <a:srgbClr val="FFFFFF"/>
            </a:solidFill>
            <a:ln w="3175" cap="flat">
              <a:solidFill>
                <a:srgbClr val="D9D9D9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111" name="Aqui vai o texto ..."/>
            <p:cNvSpPr txBox="1"/>
            <p:nvPr/>
          </p:nvSpPr>
          <p:spPr>
            <a:xfrm>
              <a:off x="-1" y="-1"/>
              <a:ext cx="2376005" cy="21897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3998" tIns="53998" rIns="53998" bIns="53998" numCol="1" anchor="t">
              <a:spAutoFit/>
            </a:bodyPr>
            <a:lstStyle>
              <a:lvl1pPr>
                <a:defRPr sz="800">
                  <a:solidFill>
                    <a:srgbClr val="40404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Aqui vai o texto ...</a:t>
              </a:r>
            </a:p>
          </p:txBody>
        </p:sp>
      </p:grpSp>
      <p:grpSp>
        <p:nvGrpSpPr>
          <p:cNvPr id="115" name="Retângulo 21"/>
          <p:cNvGrpSpPr/>
          <p:nvPr/>
        </p:nvGrpSpPr>
        <p:grpSpPr>
          <a:xfrm>
            <a:off x="2627999" y="7498797"/>
            <a:ext cx="2376005" cy="1468805"/>
            <a:chOff x="0" y="0"/>
            <a:chExt cx="2376004" cy="1468803"/>
          </a:xfrm>
        </p:grpSpPr>
        <p:sp>
          <p:nvSpPr>
            <p:cNvPr id="113" name="Retângulo"/>
            <p:cNvSpPr/>
            <p:nvPr/>
          </p:nvSpPr>
          <p:spPr>
            <a:xfrm>
              <a:off x="-1" y="-1"/>
              <a:ext cx="2376005" cy="1468804"/>
            </a:xfrm>
            <a:prstGeom prst="rect">
              <a:avLst/>
            </a:prstGeom>
            <a:solidFill>
              <a:srgbClr val="FFFFFF"/>
            </a:solidFill>
            <a:ln w="3175" cap="flat">
              <a:solidFill>
                <a:srgbClr val="D9D9D9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114" name="Aqui vai o texto ..."/>
            <p:cNvSpPr txBox="1"/>
            <p:nvPr/>
          </p:nvSpPr>
          <p:spPr>
            <a:xfrm>
              <a:off x="-1" y="-1"/>
              <a:ext cx="2376005" cy="18170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3998" tIns="53998" rIns="53998" bIns="53998" numCol="1" anchor="t">
              <a:spAutoFit/>
            </a:bodyPr>
            <a:lstStyle>
              <a:lvl1pPr>
                <a:defRPr sz="600">
                  <a:solidFill>
                    <a:srgbClr val="40404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Aqui vai o texto ...</a:t>
              </a:r>
            </a:p>
          </p:txBody>
        </p:sp>
      </p:grpSp>
      <p:grpSp>
        <p:nvGrpSpPr>
          <p:cNvPr id="118" name="Retângulo 19"/>
          <p:cNvGrpSpPr/>
          <p:nvPr/>
        </p:nvGrpSpPr>
        <p:grpSpPr>
          <a:xfrm>
            <a:off x="143999" y="5741998"/>
            <a:ext cx="2376004" cy="1468805"/>
            <a:chOff x="0" y="0"/>
            <a:chExt cx="2376002" cy="1468803"/>
          </a:xfrm>
        </p:grpSpPr>
        <p:sp>
          <p:nvSpPr>
            <p:cNvPr id="116" name="Retângulo"/>
            <p:cNvSpPr/>
            <p:nvPr/>
          </p:nvSpPr>
          <p:spPr>
            <a:xfrm>
              <a:off x="-1" y="-1"/>
              <a:ext cx="2376004" cy="1468804"/>
            </a:xfrm>
            <a:prstGeom prst="rect">
              <a:avLst/>
            </a:prstGeom>
            <a:solidFill>
              <a:srgbClr val="FFFFFF"/>
            </a:solidFill>
            <a:ln w="3175" cap="flat">
              <a:solidFill>
                <a:srgbClr val="D9D9D9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117" name="Aqui vai o texto ..."/>
            <p:cNvSpPr txBox="1"/>
            <p:nvPr/>
          </p:nvSpPr>
          <p:spPr>
            <a:xfrm>
              <a:off x="-1" y="-1"/>
              <a:ext cx="2376004" cy="21897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3998" tIns="53998" rIns="53998" bIns="53998" numCol="1" anchor="t">
              <a:spAutoFit/>
            </a:bodyPr>
            <a:lstStyle>
              <a:lvl1pPr>
                <a:defRPr sz="800">
                  <a:solidFill>
                    <a:srgbClr val="40404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Aqui vai o texto ...</a:t>
              </a:r>
            </a:p>
          </p:txBody>
        </p:sp>
      </p:grpSp>
      <p:grpSp>
        <p:nvGrpSpPr>
          <p:cNvPr id="121" name="Retângulo 21"/>
          <p:cNvGrpSpPr/>
          <p:nvPr/>
        </p:nvGrpSpPr>
        <p:grpSpPr>
          <a:xfrm>
            <a:off x="143998" y="7498797"/>
            <a:ext cx="2376006" cy="1468805"/>
            <a:chOff x="0" y="0"/>
            <a:chExt cx="2376005" cy="1468803"/>
          </a:xfrm>
        </p:grpSpPr>
        <p:sp>
          <p:nvSpPr>
            <p:cNvPr id="119" name="Retângulo"/>
            <p:cNvSpPr/>
            <p:nvPr/>
          </p:nvSpPr>
          <p:spPr>
            <a:xfrm>
              <a:off x="-1" y="-1"/>
              <a:ext cx="2376007" cy="1468804"/>
            </a:xfrm>
            <a:prstGeom prst="rect">
              <a:avLst/>
            </a:prstGeom>
            <a:solidFill>
              <a:srgbClr val="FFFFFF"/>
            </a:solidFill>
            <a:ln w="3175" cap="flat">
              <a:solidFill>
                <a:srgbClr val="D9D9D9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120" name="Aqui vai o texto ..."/>
            <p:cNvSpPr txBox="1"/>
            <p:nvPr/>
          </p:nvSpPr>
          <p:spPr>
            <a:xfrm>
              <a:off x="-1" y="-1"/>
              <a:ext cx="2376007" cy="21897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3998" tIns="53998" rIns="53998" bIns="53998" numCol="1" anchor="t">
              <a:spAutoFit/>
            </a:bodyPr>
            <a:lstStyle>
              <a:lvl1pPr>
                <a:defRPr sz="800">
                  <a:solidFill>
                    <a:srgbClr val="40404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Aqui vai o texto ...</a:t>
              </a:r>
            </a:p>
          </p:txBody>
        </p:sp>
      </p:grpSp>
      <p:sp>
        <p:nvSpPr>
          <p:cNvPr id="122" name="Título do Trabalho:…"/>
          <p:cNvSpPr txBox="1"/>
          <p:nvPr/>
        </p:nvSpPr>
        <p:spPr>
          <a:xfrm>
            <a:off x="-1" y="1183274"/>
            <a:ext cx="5148263" cy="6739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5609" tIns="15609" rIns="15609" bIns="15609" anchor="ctr">
            <a:spAutoFit/>
          </a:bodyPr>
          <a:lstStyle/>
          <a:p>
            <a:pPr algn="ctr">
              <a:defRPr b="1" sz="2000">
                <a:solidFill>
                  <a:srgbClr val="1D2E69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Título</a:t>
            </a:r>
            <a:br/>
            <a:r>
              <a:rPr sz="1200"/>
              <a:t>Autor e co-Autores</a:t>
            </a:r>
            <a:endParaRPr sz="1200"/>
          </a:p>
          <a:p>
            <a:pPr algn="ctr">
              <a:defRPr b="1" sz="1200">
                <a:solidFill>
                  <a:srgbClr val="1D2E69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Instituição do Trabalho</a:t>
            </a:r>
          </a:p>
        </p:txBody>
      </p:sp>
      <p:grpSp>
        <p:nvGrpSpPr>
          <p:cNvPr id="125" name="INTRODUÇÃO"/>
          <p:cNvGrpSpPr/>
          <p:nvPr/>
        </p:nvGrpSpPr>
        <p:grpSpPr>
          <a:xfrm>
            <a:off x="143999" y="2051998"/>
            <a:ext cx="2376004" cy="180003"/>
            <a:chOff x="0" y="0"/>
            <a:chExt cx="2376002" cy="180001"/>
          </a:xfrm>
        </p:grpSpPr>
        <p:sp>
          <p:nvSpPr>
            <p:cNvPr id="123" name="Retângulo"/>
            <p:cNvSpPr/>
            <p:nvPr/>
          </p:nvSpPr>
          <p:spPr>
            <a:xfrm>
              <a:off x="-1" y="0"/>
              <a:ext cx="2376004" cy="180003"/>
            </a:xfrm>
            <a:prstGeom prst="rect">
              <a:avLst/>
            </a:prstGeom>
            <a:solidFill>
              <a:srgbClr val="8AC0A6"/>
            </a:solidFill>
            <a:ln w="3175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 b="1" sz="700"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124" name="INTRODUÇÃO"/>
            <p:cNvSpPr txBox="1"/>
            <p:nvPr/>
          </p:nvSpPr>
          <p:spPr>
            <a:xfrm>
              <a:off x="39977" y="17239"/>
              <a:ext cx="2334438" cy="14551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15609" tIns="15609" rIns="15609" bIns="15609" numCol="1" anchor="ctr">
              <a:spAutoFit/>
            </a:bodyPr>
            <a:lstStyle>
              <a:lvl1pPr>
                <a:defRPr b="1" sz="700">
                  <a:solidFill>
                    <a:srgbClr val="FFFFFF"/>
                  </a:solidFill>
                  <a:latin typeface="Trebuchet MS"/>
                  <a:ea typeface="Trebuchet MS"/>
                  <a:cs typeface="Trebuchet MS"/>
                  <a:sym typeface="Trebuchet MS"/>
                </a:defRPr>
              </a:lvl1pPr>
            </a:lstStyle>
            <a:p>
              <a:pPr/>
              <a:r>
                <a:t>INTRODUÇÃO</a:t>
              </a:r>
            </a:p>
          </p:txBody>
        </p:sp>
      </p:grpSp>
      <p:grpSp>
        <p:nvGrpSpPr>
          <p:cNvPr id="128" name="INTRODUÇÃO"/>
          <p:cNvGrpSpPr/>
          <p:nvPr/>
        </p:nvGrpSpPr>
        <p:grpSpPr>
          <a:xfrm>
            <a:off x="2628000" y="2051998"/>
            <a:ext cx="2376004" cy="180003"/>
            <a:chOff x="0" y="0"/>
            <a:chExt cx="2376003" cy="180001"/>
          </a:xfrm>
        </p:grpSpPr>
        <p:sp>
          <p:nvSpPr>
            <p:cNvPr id="126" name="Retângulo"/>
            <p:cNvSpPr/>
            <p:nvPr/>
          </p:nvSpPr>
          <p:spPr>
            <a:xfrm>
              <a:off x="-1" y="0"/>
              <a:ext cx="2376005" cy="180003"/>
            </a:xfrm>
            <a:prstGeom prst="rect">
              <a:avLst/>
            </a:prstGeom>
            <a:solidFill>
              <a:srgbClr val="8AC0A6"/>
            </a:solidFill>
            <a:ln w="3175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 b="1" sz="700"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127" name="FIGURAS, TABELAS E GRÁFICOS"/>
            <p:cNvSpPr txBox="1"/>
            <p:nvPr/>
          </p:nvSpPr>
          <p:spPr>
            <a:xfrm>
              <a:off x="39977" y="17239"/>
              <a:ext cx="2334440" cy="14551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15609" tIns="15609" rIns="15609" bIns="15609" numCol="1" anchor="ctr">
              <a:spAutoFit/>
            </a:bodyPr>
            <a:lstStyle>
              <a:lvl1pPr>
                <a:defRPr b="1" sz="700">
                  <a:solidFill>
                    <a:srgbClr val="FFFFFF"/>
                  </a:solidFill>
                  <a:latin typeface="Trebuchet MS"/>
                  <a:ea typeface="Trebuchet MS"/>
                  <a:cs typeface="Trebuchet MS"/>
                  <a:sym typeface="Trebuchet MS"/>
                </a:defRPr>
              </a:lvl1pPr>
            </a:lstStyle>
            <a:p>
              <a:pPr/>
              <a:r>
                <a:t>FIGURAS, TABELAS E GRÁFICOS</a:t>
              </a:r>
            </a:p>
          </p:txBody>
        </p:sp>
      </p:grpSp>
      <p:grpSp>
        <p:nvGrpSpPr>
          <p:cNvPr id="131" name="INTRODUÇÃO"/>
          <p:cNvGrpSpPr/>
          <p:nvPr/>
        </p:nvGrpSpPr>
        <p:grpSpPr>
          <a:xfrm>
            <a:off x="143999" y="3809443"/>
            <a:ext cx="2376004" cy="180003"/>
            <a:chOff x="0" y="0"/>
            <a:chExt cx="2376002" cy="180001"/>
          </a:xfrm>
        </p:grpSpPr>
        <p:sp>
          <p:nvSpPr>
            <p:cNvPr id="129" name="Retângulo"/>
            <p:cNvSpPr/>
            <p:nvPr/>
          </p:nvSpPr>
          <p:spPr>
            <a:xfrm>
              <a:off x="-1" y="0"/>
              <a:ext cx="2376004" cy="180003"/>
            </a:xfrm>
            <a:prstGeom prst="rect">
              <a:avLst/>
            </a:prstGeom>
            <a:solidFill>
              <a:srgbClr val="8AC0A6"/>
            </a:solidFill>
            <a:ln w="3175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 b="1" sz="700"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130" name="MATERIAL E MÉTODOS"/>
            <p:cNvSpPr txBox="1"/>
            <p:nvPr/>
          </p:nvSpPr>
          <p:spPr>
            <a:xfrm>
              <a:off x="39977" y="17239"/>
              <a:ext cx="2334438" cy="14551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15609" tIns="15609" rIns="15609" bIns="15609" numCol="1" anchor="ctr">
              <a:spAutoFit/>
            </a:bodyPr>
            <a:lstStyle>
              <a:lvl1pPr>
                <a:defRPr b="1" sz="700">
                  <a:solidFill>
                    <a:srgbClr val="FFFFFF"/>
                  </a:solidFill>
                  <a:latin typeface="Trebuchet MS"/>
                  <a:ea typeface="Trebuchet MS"/>
                  <a:cs typeface="Trebuchet MS"/>
                  <a:sym typeface="Trebuchet MS"/>
                </a:defRPr>
              </a:lvl1pPr>
            </a:lstStyle>
            <a:p>
              <a:pPr/>
              <a:r>
                <a:t>MATERIAL E MÉTODOS</a:t>
              </a:r>
            </a:p>
          </p:txBody>
        </p:sp>
      </p:grpSp>
      <p:grpSp>
        <p:nvGrpSpPr>
          <p:cNvPr id="134" name="INTRODUÇÃO"/>
          <p:cNvGrpSpPr/>
          <p:nvPr/>
        </p:nvGrpSpPr>
        <p:grpSpPr>
          <a:xfrm>
            <a:off x="143999" y="5564120"/>
            <a:ext cx="2376004" cy="180003"/>
            <a:chOff x="0" y="0"/>
            <a:chExt cx="2376002" cy="180001"/>
          </a:xfrm>
        </p:grpSpPr>
        <p:sp>
          <p:nvSpPr>
            <p:cNvPr id="132" name="Retângulo"/>
            <p:cNvSpPr/>
            <p:nvPr/>
          </p:nvSpPr>
          <p:spPr>
            <a:xfrm>
              <a:off x="-1" y="0"/>
              <a:ext cx="2376004" cy="180003"/>
            </a:xfrm>
            <a:prstGeom prst="rect">
              <a:avLst/>
            </a:prstGeom>
            <a:solidFill>
              <a:srgbClr val="8AC0A6"/>
            </a:solidFill>
            <a:ln w="3175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 b="1" sz="700"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133" name="RESULTADOS"/>
            <p:cNvSpPr txBox="1"/>
            <p:nvPr/>
          </p:nvSpPr>
          <p:spPr>
            <a:xfrm>
              <a:off x="39977" y="17239"/>
              <a:ext cx="2334438" cy="14551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15609" tIns="15609" rIns="15609" bIns="15609" numCol="1" anchor="ctr">
              <a:spAutoFit/>
            </a:bodyPr>
            <a:lstStyle>
              <a:lvl1pPr>
                <a:defRPr b="1" sz="700">
                  <a:solidFill>
                    <a:srgbClr val="FFFFFF"/>
                  </a:solidFill>
                  <a:latin typeface="Trebuchet MS"/>
                  <a:ea typeface="Trebuchet MS"/>
                  <a:cs typeface="Trebuchet MS"/>
                  <a:sym typeface="Trebuchet MS"/>
                </a:defRPr>
              </a:lvl1pPr>
            </a:lstStyle>
            <a:p>
              <a:pPr/>
              <a:r>
                <a:t>RESULTADOS</a:t>
              </a:r>
            </a:p>
          </p:txBody>
        </p:sp>
      </p:grpSp>
      <p:grpSp>
        <p:nvGrpSpPr>
          <p:cNvPr id="137" name="INTRODUÇÃO"/>
          <p:cNvGrpSpPr/>
          <p:nvPr/>
        </p:nvGrpSpPr>
        <p:grpSpPr>
          <a:xfrm>
            <a:off x="2628000" y="5564120"/>
            <a:ext cx="2376004" cy="180003"/>
            <a:chOff x="0" y="0"/>
            <a:chExt cx="2376003" cy="180001"/>
          </a:xfrm>
        </p:grpSpPr>
        <p:sp>
          <p:nvSpPr>
            <p:cNvPr id="135" name="Retângulo"/>
            <p:cNvSpPr/>
            <p:nvPr/>
          </p:nvSpPr>
          <p:spPr>
            <a:xfrm>
              <a:off x="-1" y="0"/>
              <a:ext cx="2376005" cy="180003"/>
            </a:xfrm>
            <a:prstGeom prst="rect">
              <a:avLst/>
            </a:prstGeom>
            <a:solidFill>
              <a:srgbClr val="8AC0A6"/>
            </a:solidFill>
            <a:ln w="3175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 b="1" sz="700"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136" name="CONCLUSÃO"/>
            <p:cNvSpPr txBox="1"/>
            <p:nvPr/>
          </p:nvSpPr>
          <p:spPr>
            <a:xfrm>
              <a:off x="39977" y="17239"/>
              <a:ext cx="2334440" cy="14551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15609" tIns="15609" rIns="15609" bIns="15609" numCol="1" anchor="ctr">
              <a:spAutoFit/>
            </a:bodyPr>
            <a:lstStyle>
              <a:lvl1pPr>
                <a:defRPr b="1" sz="700">
                  <a:solidFill>
                    <a:srgbClr val="FFFFFF"/>
                  </a:solidFill>
                  <a:latin typeface="Trebuchet MS"/>
                  <a:ea typeface="Trebuchet MS"/>
                  <a:cs typeface="Trebuchet MS"/>
                  <a:sym typeface="Trebuchet MS"/>
                </a:defRPr>
              </a:lvl1pPr>
            </a:lstStyle>
            <a:p>
              <a:pPr/>
              <a:r>
                <a:t>CONCLUSÃO</a:t>
              </a:r>
            </a:p>
          </p:txBody>
        </p:sp>
      </p:grpSp>
      <p:grpSp>
        <p:nvGrpSpPr>
          <p:cNvPr id="140" name="INTRODUÇÃO"/>
          <p:cNvGrpSpPr/>
          <p:nvPr/>
        </p:nvGrpSpPr>
        <p:grpSpPr>
          <a:xfrm>
            <a:off x="143999" y="7321567"/>
            <a:ext cx="2376004" cy="180003"/>
            <a:chOff x="0" y="0"/>
            <a:chExt cx="2376002" cy="180001"/>
          </a:xfrm>
        </p:grpSpPr>
        <p:sp>
          <p:nvSpPr>
            <p:cNvPr id="138" name="Retângulo"/>
            <p:cNvSpPr/>
            <p:nvPr/>
          </p:nvSpPr>
          <p:spPr>
            <a:xfrm>
              <a:off x="-1" y="0"/>
              <a:ext cx="2376004" cy="180003"/>
            </a:xfrm>
            <a:prstGeom prst="rect">
              <a:avLst/>
            </a:prstGeom>
            <a:solidFill>
              <a:srgbClr val="8AC0A6"/>
            </a:solidFill>
            <a:ln w="3175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 b="1" sz="700"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139" name="DISCUSSÃO"/>
            <p:cNvSpPr txBox="1"/>
            <p:nvPr/>
          </p:nvSpPr>
          <p:spPr>
            <a:xfrm>
              <a:off x="39977" y="17239"/>
              <a:ext cx="2334438" cy="14551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15609" tIns="15609" rIns="15609" bIns="15609" numCol="1" anchor="ctr">
              <a:spAutoFit/>
            </a:bodyPr>
            <a:lstStyle>
              <a:lvl1pPr>
                <a:defRPr b="1" sz="700">
                  <a:solidFill>
                    <a:srgbClr val="FFFFFF"/>
                  </a:solidFill>
                  <a:latin typeface="Trebuchet MS"/>
                  <a:ea typeface="Trebuchet MS"/>
                  <a:cs typeface="Trebuchet MS"/>
                  <a:sym typeface="Trebuchet MS"/>
                </a:defRPr>
              </a:lvl1pPr>
            </a:lstStyle>
            <a:p>
              <a:pPr/>
              <a:r>
                <a:t>DISCUSSÃO</a:t>
              </a:r>
            </a:p>
          </p:txBody>
        </p:sp>
      </p:grpSp>
      <p:grpSp>
        <p:nvGrpSpPr>
          <p:cNvPr id="143" name="INTRODUÇÃO"/>
          <p:cNvGrpSpPr/>
          <p:nvPr/>
        </p:nvGrpSpPr>
        <p:grpSpPr>
          <a:xfrm>
            <a:off x="2628000" y="7321567"/>
            <a:ext cx="2376004" cy="180003"/>
            <a:chOff x="0" y="0"/>
            <a:chExt cx="2376003" cy="180001"/>
          </a:xfrm>
        </p:grpSpPr>
        <p:sp>
          <p:nvSpPr>
            <p:cNvPr id="141" name="Retângulo"/>
            <p:cNvSpPr/>
            <p:nvPr/>
          </p:nvSpPr>
          <p:spPr>
            <a:xfrm>
              <a:off x="-1" y="0"/>
              <a:ext cx="2376005" cy="180003"/>
            </a:xfrm>
            <a:prstGeom prst="rect">
              <a:avLst/>
            </a:prstGeom>
            <a:solidFill>
              <a:srgbClr val="8AC0A6"/>
            </a:solidFill>
            <a:ln w="3175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 b="1" sz="700"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142" name="REFERÊNCIAS BIBLIOGRÁFICAS"/>
            <p:cNvSpPr txBox="1"/>
            <p:nvPr/>
          </p:nvSpPr>
          <p:spPr>
            <a:xfrm>
              <a:off x="39977" y="17239"/>
              <a:ext cx="2334440" cy="14551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15609" tIns="15609" rIns="15609" bIns="15609" numCol="1" anchor="ctr">
              <a:spAutoFit/>
            </a:bodyPr>
            <a:lstStyle>
              <a:lvl1pPr>
                <a:defRPr b="1" sz="700">
                  <a:solidFill>
                    <a:srgbClr val="FFFFFF"/>
                  </a:solidFill>
                  <a:latin typeface="Trebuchet MS"/>
                  <a:ea typeface="Trebuchet MS"/>
                  <a:cs typeface="Trebuchet MS"/>
                  <a:sym typeface="Trebuchet MS"/>
                </a:defRPr>
              </a:lvl1pPr>
            </a:lstStyle>
            <a:p>
              <a:pPr/>
              <a:r>
                <a:t>REFERÊNCIAS BIBLIOGRÁFICAS</a:t>
              </a:r>
            </a:p>
          </p:txBody>
        </p:sp>
      </p:grpSp>
      <p:pic>
        <p:nvPicPr>
          <p:cNvPr id="144" name="TOPO PPT.png" descr="TOPO PPT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49796" y="-22800"/>
            <a:ext cx="5243092" cy="103778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Georgia"/>
        <a:ea typeface="Georgia"/>
        <a:cs typeface="Georgi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Georgia"/>
        <a:ea typeface="Georgia"/>
        <a:cs typeface="Georgi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