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Lst>
  <p:sldSz cy="18288000" cx="10287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5760">
          <p15:clr>
            <a:srgbClr val="747775"/>
          </p15:clr>
        </p15:guide>
        <p15:guide id="2" pos="324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760" orient="horz"/>
        <p:guide pos="3240"/>
      </p:guideLst>
    </p:cSldViewPr>
  </p:slideViewPr>
</p:viewPr>
</file>

<file path=ppt/_rels/presentation.xml.rels><?xml version="1.0" encoding="UTF-8" standalone="yes"?>
<Relationships xmlns="http://schemas.openxmlformats.org/package/2006/relationships"><Relationship Id="rId8" Type="http://schemas.openxmlformats.org/officeDocument/2006/relationships/customXml" Target="../customXml/item2.xml"/><Relationship Id="rId3" Type="http://schemas.openxmlformats.org/officeDocument/2006/relationships/presProps" Target="presProps.xml"/><Relationship Id="rId7" Type="http://schemas.openxmlformats.org/officeDocument/2006/relationships/customXml" Target="../customXml/item1.xml"/><Relationship Id="rId2" Type="http://schemas.openxmlformats.org/officeDocument/2006/relationships/viewProps" Target="viewProps.xml"/><Relationship Id="rId1" Type="http://schemas.openxmlformats.org/officeDocument/2006/relationships/theme" Target="theme/theme2.xml"/><Relationship Id="rId6" Type="http://schemas.openxmlformats.org/officeDocument/2006/relationships/slide" Target="slides/slide1.xml"/><Relationship Id="rId5"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464919" y="685800"/>
            <a:ext cx="1928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464919" y="685800"/>
            <a:ext cx="19287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50672" y="2647378"/>
            <a:ext cx="9585600" cy="7298100"/>
          </a:xfrm>
          <a:prstGeom prst="rect">
            <a:avLst/>
          </a:prstGeom>
        </p:spPr>
        <p:txBody>
          <a:bodyPr anchorCtr="0" anchor="b" bIns="176925" lIns="176925" spcFirstLastPara="1" rIns="176925" wrap="square" tIns="176925">
            <a:normAutofit/>
          </a:bodyPr>
          <a:lstStyle>
            <a:lvl1pPr lvl="0" algn="ctr">
              <a:spcBef>
                <a:spcPts val="0"/>
              </a:spcBef>
              <a:spcAft>
                <a:spcPts val="0"/>
              </a:spcAft>
              <a:buSzPts val="10100"/>
              <a:buNone/>
              <a:defRPr sz="10100"/>
            </a:lvl1pPr>
            <a:lvl2pPr lvl="1" algn="ctr">
              <a:spcBef>
                <a:spcPts val="0"/>
              </a:spcBef>
              <a:spcAft>
                <a:spcPts val="0"/>
              </a:spcAft>
              <a:buSzPts val="10100"/>
              <a:buNone/>
              <a:defRPr sz="10100"/>
            </a:lvl2pPr>
            <a:lvl3pPr lvl="2" algn="ctr">
              <a:spcBef>
                <a:spcPts val="0"/>
              </a:spcBef>
              <a:spcAft>
                <a:spcPts val="0"/>
              </a:spcAft>
              <a:buSzPts val="10100"/>
              <a:buNone/>
              <a:defRPr sz="10100"/>
            </a:lvl3pPr>
            <a:lvl4pPr lvl="3" algn="ctr">
              <a:spcBef>
                <a:spcPts val="0"/>
              </a:spcBef>
              <a:spcAft>
                <a:spcPts val="0"/>
              </a:spcAft>
              <a:buSzPts val="10100"/>
              <a:buNone/>
              <a:defRPr sz="10100"/>
            </a:lvl4pPr>
            <a:lvl5pPr lvl="4" algn="ctr">
              <a:spcBef>
                <a:spcPts val="0"/>
              </a:spcBef>
              <a:spcAft>
                <a:spcPts val="0"/>
              </a:spcAft>
              <a:buSzPts val="10100"/>
              <a:buNone/>
              <a:defRPr sz="10100"/>
            </a:lvl5pPr>
            <a:lvl6pPr lvl="5" algn="ctr">
              <a:spcBef>
                <a:spcPts val="0"/>
              </a:spcBef>
              <a:spcAft>
                <a:spcPts val="0"/>
              </a:spcAft>
              <a:buSzPts val="10100"/>
              <a:buNone/>
              <a:defRPr sz="10100"/>
            </a:lvl6pPr>
            <a:lvl7pPr lvl="6" algn="ctr">
              <a:spcBef>
                <a:spcPts val="0"/>
              </a:spcBef>
              <a:spcAft>
                <a:spcPts val="0"/>
              </a:spcAft>
              <a:buSzPts val="10100"/>
              <a:buNone/>
              <a:defRPr sz="10100"/>
            </a:lvl7pPr>
            <a:lvl8pPr lvl="7" algn="ctr">
              <a:spcBef>
                <a:spcPts val="0"/>
              </a:spcBef>
              <a:spcAft>
                <a:spcPts val="0"/>
              </a:spcAft>
              <a:buSzPts val="10100"/>
              <a:buNone/>
              <a:defRPr sz="10100"/>
            </a:lvl8pPr>
            <a:lvl9pPr lvl="8" algn="ctr">
              <a:spcBef>
                <a:spcPts val="0"/>
              </a:spcBef>
              <a:spcAft>
                <a:spcPts val="0"/>
              </a:spcAft>
              <a:buSzPts val="10100"/>
              <a:buNone/>
              <a:defRPr sz="10100"/>
            </a:lvl9pPr>
          </a:lstStyle>
          <a:p/>
        </p:txBody>
      </p:sp>
      <p:sp>
        <p:nvSpPr>
          <p:cNvPr id="11" name="Google Shape;11;p2"/>
          <p:cNvSpPr txBox="1"/>
          <p:nvPr>
            <p:ph idx="1" type="subTitle"/>
          </p:nvPr>
        </p:nvSpPr>
        <p:spPr>
          <a:xfrm>
            <a:off x="350663" y="10076889"/>
            <a:ext cx="9585600" cy="2818200"/>
          </a:xfrm>
          <a:prstGeom prst="rect">
            <a:avLst/>
          </a:prstGeom>
        </p:spPr>
        <p:txBody>
          <a:bodyPr anchorCtr="0" anchor="t" bIns="176925" lIns="176925" spcFirstLastPara="1" rIns="176925" wrap="square" tIns="176925">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12" name="Google Shape;12;p2"/>
          <p:cNvSpPr txBox="1"/>
          <p:nvPr>
            <p:ph idx="12" type="sldNum"/>
          </p:nvPr>
        </p:nvSpPr>
        <p:spPr>
          <a:xfrm>
            <a:off x="9531515" y="16580326"/>
            <a:ext cx="617400" cy="1399500"/>
          </a:xfrm>
          <a:prstGeom prst="rect">
            <a:avLst/>
          </a:prstGeom>
        </p:spPr>
        <p:txBody>
          <a:bodyPr anchorCtr="0" anchor="ctr" bIns="176925" lIns="176925" spcFirstLastPara="1" rIns="176925" wrap="square" tIns="1769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50663" y="7647467"/>
            <a:ext cx="9585600" cy="2993100"/>
          </a:xfrm>
          <a:prstGeom prst="rect">
            <a:avLst/>
          </a:prstGeom>
        </p:spPr>
        <p:txBody>
          <a:bodyPr anchorCtr="0" anchor="ctr" bIns="176925" lIns="176925" spcFirstLastPara="1" rIns="176925" wrap="square" tIns="176925">
            <a:normAutofit/>
          </a:bodyPr>
          <a:lstStyle>
            <a:lvl1pPr lvl="0" algn="ctr">
              <a:spcBef>
                <a:spcPts val="0"/>
              </a:spcBef>
              <a:spcAft>
                <a:spcPts val="0"/>
              </a:spcAft>
              <a:buSzPts val="7000"/>
              <a:buNone/>
              <a:defRPr sz="7000"/>
            </a:lvl1pPr>
            <a:lvl2pPr lvl="1" algn="ctr">
              <a:spcBef>
                <a:spcPts val="0"/>
              </a:spcBef>
              <a:spcAft>
                <a:spcPts val="0"/>
              </a:spcAft>
              <a:buSzPts val="7000"/>
              <a:buNone/>
              <a:defRPr sz="7000"/>
            </a:lvl2pPr>
            <a:lvl3pPr lvl="2" algn="ctr">
              <a:spcBef>
                <a:spcPts val="0"/>
              </a:spcBef>
              <a:spcAft>
                <a:spcPts val="0"/>
              </a:spcAft>
              <a:buSzPts val="7000"/>
              <a:buNone/>
              <a:defRPr sz="7000"/>
            </a:lvl3pPr>
            <a:lvl4pPr lvl="3" algn="ctr">
              <a:spcBef>
                <a:spcPts val="0"/>
              </a:spcBef>
              <a:spcAft>
                <a:spcPts val="0"/>
              </a:spcAft>
              <a:buSzPts val="7000"/>
              <a:buNone/>
              <a:defRPr sz="7000"/>
            </a:lvl4pPr>
            <a:lvl5pPr lvl="4" algn="ctr">
              <a:spcBef>
                <a:spcPts val="0"/>
              </a:spcBef>
              <a:spcAft>
                <a:spcPts val="0"/>
              </a:spcAft>
              <a:buSzPts val="7000"/>
              <a:buNone/>
              <a:defRPr sz="7000"/>
            </a:lvl5pPr>
            <a:lvl6pPr lvl="5" algn="ctr">
              <a:spcBef>
                <a:spcPts val="0"/>
              </a:spcBef>
              <a:spcAft>
                <a:spcPts val="0"/>
              </a:spcAft>
              <a:buSzPts val="7000"/>
              <a:buNone/>
              <a:defRPr sz="7000"/>
            </a:lvl6pPr>
            <a:lvl7pPr lvl="6" algn="ctr">
              <a:spcBef>
                <a:spcPts val="0"/>
              </a:spcBef>
              <a:spcAft>
                <a:spcPts val="0"/>
              </a:spcAft>
              <a:buSzPts val="7000"/>
              <a:buNone/>
              <a:defRPr sz="7000"/>
            </a:lvl7pPr>
            <a:lvl8pPr lvl="7" algn="ctr">
              <a:spcBef>
                <a:spcPts val="0"/>
              </a:spcBef>
              <a:spcAft>
                <a:spcPts val="0"/>
              </a:spcAft>
              <a:buSzPts val="7000"/>
              <a:buNone/>
              <a:defRPr sz="7000"/>
            </a:lvl8pPr>
            <a:lvl9pPr lvl="8" algn="ctr">
              <a:spcBef>
                <a:spcPts val="0"/>
              </a:spcBef>
              <a:spcAft>
                <a:spcPts val="0"/>
              </a:spcAft>
              <a:buSzPts val="7000"/>
              <a:buNone/>
              <a:defRPr sz="7000"/>
            </a:lvl9pPr>
          </a:lstStyle>
          <a:p/>
        </p:txBody>
      </p:sp>
      <p:sp>
        <p:nvSpPr>
          <p:cNvPr id="15" name="Google Shape;15;p3"/>
          <p:cNvSpPr txBox="1"/>
          <p:nvPr>
            <p:ph idx="12" type="sldNum"/>
          </p:nvPr>
        </p:nvSpPr>
        <p:spPr>
          <a:xfrm>
            <a:off x="9531515" y="16580326"/>
            <a:ext cx="617400" cy="1399500"/>
          </a:xfrm>
          <a:prstGeom prst="rect">
            <a:avLst/>
          </a:prstGeom>
        </p:spPr>
        <p:txBody>
          <a:bodyPr anchorCtr="0" anchor="ctr" bIns="176925" lIns="176925" spcFirstLastPara="1" rIns="176925" wrap="square" tIns="1769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50663" y="1582311"/>
            <a:ext cx="9585600" cy="2036400"/>
          </a:xfrm>
          <a:prstGeom prst="rect">
            <a:avLst/>
          </a:prstGeom>
        </p:spPr>
        <p:txBody>
          <a:bodyPr anchorCtr="0" anchor="t" bIns="176925" lIns="176925" spcFirstLastPara="1" rIns="176925" wrap="square" tIns="176925">
            <a:normAutofit/>
          </a:bodyPr>
          <a:lstStyle>
            <a:lvl1pPr lvl="0">
              <a:spcBef>
                <a:spcPts val="0"/>
              </a:spcBef>
              <a:spcAft>
                <a:spcPts val="0"/>
              </a:spcAft>
              <a:buSzPts val="5400"/>
              <a:buNone/>
              <a:defRPr/>
            </a:lvl1pPr>
            <a:lvl2pPr lvl="1">
              <a:spcBef>
                <a:spcPts val="0"/>
              </a:spcBef>
              <a:spcAft>
                <a:spcPts val="0"/>
              </a:spcAft>
              <a:buSzPts val="5400"/>
              <a:buNone/>
              <a:defRPr/>
            </a:lvl2pPr>
            <a:lvl3pPr lvl="2">
              <a:spcBef>
                <a:spcPts val="0"/>
              </a:spcBef>
              <a:spcAft>
                <a:spcPts val="0"/>
              </a:spcAft>
              <a:buSzPts val="5400"/>
              <a:buNone/>
              <a:defRPr/>
            </a:lvl3pPr>
            <a:lvl4pPr lvl="3">
              <a:spcBef>
                <a:spcPts val="0"/>
              </a:spcBef>
              <a:spcAft>
                <a:spcPts val="0"/>
              </a:spcAft>
              <a:buSzPts val="5400"/>
              <a:buNone/>
              <a:defRPr/>
            </a:lvl4pPr>
            <a:lvl5pPr lvl="4">
              <a:spcBef>
                <a:spcPts val="0"/>
              </a:spcBef>
              <a:spcAft>
                <a:spcPts val="0"/>
              </a:spcAft>
              <a:buSzPts val="5400"/>
              <a:buNone/>
              <a:defRPr/>
            </a:lvl5pPr>
            <a:lvl6pPr lvl="5">
              <a:spcBef>
                <a:spcPts val="0"/>
              </a:spcBef>
              <a:spcAft>
                <a:spcPts val="0"/>
              </a:spcAft>
              <a:buSzPts val="5400"/>
              <a:buNone/>
              <a:defRPr/>
            </a:lvl6pPr>
            <a:lvl7pPr lvl="6">
              <a:spcBef>
                <a:spcPts val="0"/>
              </a:spcBef>
              <a:spcAft>
                <a:spcPts val="0"/>
              </a:spcAft>
              <a:buSzPts val="5400"/>
              <a:buNone/>
              <a:defRPr/>
            </a:lvl7pPr>
            <a:lvl8pPr lvl="7">
              <a:spcBef>
                <a:spcPts val="0"/>
              </a:spcBef>
              <a:spcAft>
                <a:spcPts val="0"/>
              </a:spcAft>
              <a:buSzPts val="5400"/>
              <a:buNone/>
              <a:defRPr/>
            </a:lvl8pPr>
            <a:lvl9pPr lvl="8">
              <a:spcBef>
                <a:spcPts val="0"/>
              </a:spcBef>
              <a:spcAft>
                <a:spcPts val="0"/>
              </a:spcAft>
              <a:buSzPts val="5400"/>
              <a:buNone/>
              <a:defRPr/>
            </a:lvl9pPr>
          </a:lstStyle>
          <a:p/>
        </p:txBody>
      </p:sp>
      <p:sp>
        <p:nvSpPr>
          <p:cNvPr id="18" name="Google Shape;18;p4"/>
          <p:cNvSpPr txBox="1"/>
          <p:nvPr>
            <p:ph idx="1" type="body"/>
          </p:nvPr>
        </p:nvSpPr>
        <p:spPr>
          <a:xfrm>
            <a:off x="350663" y="4097689"/>
            <a:ext cx="9585600" cy="12147300"/>
          </a:xfrm>
          <a:prstGeom prst="rect">
            <a:avLst/>
          </a:prstGeom>
        </p:spPr>
        <p:txBody>
          <a:bodyPr anchorCtr="0" anchor="t" bIns="176925" lIns="176925" spcFirstLastPara="1" rIns="176925" wrap="square" tIns="176925">
            <a:normAutofit/>
          </a:bodyPr>
          <a:lstStyle>
            <a:lvl1pPr indent="-450850" lvl="0" marL="457200">
              <a:spcBef>
                <a:spcPts val="0"/>
              </a:spcBef>
              <a:spcAft>
                <a:spcPts val="0"/>
              </a:spcAft>
              <a:buSzPts val="3500"/>
              <a:buChar char="●"/>
              <a:defRPr/>
            </a:lvl1pPr>
            <a:lvl2pPr indent="-400050" lvl="1" marL="914400">
              <a:spcBef>
                <a:spcPts val="0"/>
              </a:spcBef>
              <a:spcAft>
                <a:spcPts val="0"/>
              </a:spcAft>
              <a:buSzPts val="2700"/>
              <a:buChar char="○"/>
              <a:defRPr/>
            </a:lvl2pPr>
            <a:lvl3pPr indent="-400050" lvl="2" marL="1371600">
              <a:spcBef>
                <a:spcPts val="0"/>
              </a:spcBef>
              <a:spcAft>
                <a:spcPts val="0"/>
              </a:spcAft>
              <a:buSzPts val="2700"/>
              <a:buChar char="■"/>
              <a:defRPr/>
            </a:lvl3pPr>
            <a:lvl4pPr indent="-400050" lvl="3" marL="1828800">
              <a:spcBef>
                <a:spcPts val="0"/>
              </a:spcBef>
              <a:spcAft>
                <a:spcPts val="0"/>
              </a:spcAft>
              <a:buSzPts val="2700"/>
              <a:buChar char="●"/>
              <a:defRPr/>
            </a:lvl4pPr>
            <a:lvl5pPr indent="-400050" lvl="4" marL="2286000">
              <a:spcBef>
                <a:spcPts val="0"/>
              </a:spcBef>
              <a:spcAft>
                <a:spcPts val="0"/>
              </a:spcAft>
              <a:buSzPts val="2700"/>
              <a:buChar char="○"/>
              <a:defRPr/>
            </a:lvl5pPr>
            <a:lvl6pPr indent="-400050" lvl="5" marL="2743200">
              <a:spcBef>
                <a:spcPts val="0"/>
              </a:spcBef>
              <a:spcAft>
                <a:spcPts val="0"/>
              </a:spcAft>
              <a:buSzPts val="2700"/>
              <a:buChar char="■"/>
              <a:defRPr/>
            </a:lvl6pPr>
            <a:lvl7pPr indent="-400050" lvl="6" marL="3200400">
              <a:spcBef>
                <a:spcPts val="0"/>
              </a:spcBef>
              <a:spcAft>
                <a:spcPts val="0"/>
              </a:spcAft>
              <a:buSzPts val="2700"/>
              <a:buChar char="●"/>
              <a:defRPr/>
            </a:lvl7pPr>
            <a:lvl8pPr indent="-400050" lvl="7" marL="3657600">
              <a:spcBef>
                <a:spcPts val="0"/>
              </a:spcBef>
              <a:spcAft>
                <a:spcPts val="0"/>
              </a:spcAft>
              <a:buSzPts val="2700"/>
              <a:buChar char="○"/>
              <a:defRPr/>
            </a:lvl8pPr>
            <a:lvl9pPr indent="-400050" lvl="8" marL="4114800">
              <a:spcBef>
                <a:spcPts val="0"/>
              </a:spcBef>
              <a:spcAft>
                <a:spcPts val="0"/>
              </a:spcAft>
              <a:buSzPts val="2700"/>
              <a:buChar char="■"/>
              <a:defRPr/>
            </a:lvl9pPr>
          </a:lstStyle>
          <a:p/>
        </p:txBody>
      </p:sp>
      <p:sp>
        <p:nvSpPr>
          <p:cNvPr id="19" name="Google Shape;19;p4"/>
          <p:cNvSpPr txBox="1"/>
          <p:nvPr>
            <p:ph idx="12" type="sldNum"/>
          </p:nvPr>
        </p:nvSpPr>
        <p:spPr>
          <a:xfrm>
            <a:off x="9531515" y="16580326"/>
            <a:ext cx="617400" cy="1399500"/>
          </a:xfrm>
          <a:prstGeom prst="rect">
            <a:avLst/>
          </a:prstGeom>
        </p:spPr>
        <p:txBody>
          <a:bodyPr anchorCtr="0" anchor="ctr" bIns="176925" lIns="176925" spcFirstLastPara="1" rIns="176925" wrap="square" tIns="1769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50663" y="1582311"/>
            <a:ext cx="9585600" cy="2036400"/>
          </a:xfrm>
          <a:prstGeom prst="rect">
            <a:avLst/>
          </a:prstGeom>
        </p:spPr>
        <p:txBody>
          <a:bodyPr anchorCtr="0" anchor="t" bIns="176925" lIns="176925" spcFirstLastPara="1" rIns="176925" wrap="square" tIns="176925">
            <a:normAutofit/>
          </a:bodyPr>
          <a:lstStyle>
            <a:lvl1pPr lvl="0">
              <a:spcBef>
                <a:spcPts val="0"/>
              </a:spcBef>
              <a:spcAft>
                <a:spcPts val="0"/>
              </a:spcAft>
              <a:buSzPts val="5400"/>
              <a:buNone/>
              <a:defRPr/>
            </a:lvl1pPr>
            <a:lvl2pPr lvl="1">
              <a:spcBef>
                <a:spcPts val="0"/>
              </a:spcBef>
              <a:spcAft>
                <a:spcPts val="0"/>
              </a:spcAft>
              <a:buSzPts val="5400"/>
              <a:buNone/>
              <a:defRPr/>
            </a:lvl2pPr>
            <a:lvl3pPr lvl="2">
              <a:spcBef>
                <a:spcPts val="0"/>
              </a:spcBef>
              <a:spcAft>
                <a:spcPts val="0"/>
              </a:spcAft>
              <a:buSzPts val="5400"/>
              <a:buNone/>
              <a:defRPr/>
            </a:lvl3pPr>
            <a:lvl4pPr lvl="3">
              <a:spcBef>
                <a:spcPts val="0"/>
              </a:spcBef>
              <a:spcAft>
                <a:spcPts val="0"/>
              </a:spcAft>
              <a:buSzPts val="5400"/>
              <a:buNone/>
              <a:defRPr/>
            </a:lvl4pPr>
            <a:lvl5pPr lvl="4">
              <a:spcBef>
                <a:spcPts val="0"/>
              </a:spcBef>
              <a:spcAft>
                <a:spcPts val="0"/>
              </a:spcAft>
              <a:buSzPts val="5400"/>
              <a:buNone/>
              <a:defRPr/>
            </a:lvl5pPr>
            <a:lvl6pPr lvl="5">
              <a:spcBef>
                <a:spcPts val="0"/>
              </a:spcBef>
              <a:spcAft>
                <a:spcPts val="0"/>
              </a:spcAft>
              <a:buSzPts val="5400"/>
              <a:buNone/>
              <a:defRPr/>
            </a:lvl6pPr>
            <a:lvl7pPr lvl="6">
              <a:spcBef>
                <a:spcPts val="0"/>
              </a:spcBef>
              <a:spcAft>
                <a:spcPts val="0"/>
              </a:spcAft>
              <a:buSzPts val="5400"/>
              <a:buNone/>
              <a:defRPr/>
            </a:lvl7pPr>
            <a:lvl8pPr lvl="7">
              <a:spcBef>
                <a:spcPts val="0"/>
              </a:spcBef>
              <a:spcAft>
                <a:spcPts val="0"/>
              </a:spcAft>
              <a:buSzPts val="5400"/>
              <a:buNone/>
              <a:defRPr/>
            </a:lvl8pPr>
            <a:lvl9pPr lvl="8">
              <a:spcBef>
                <a:spcPts val="0"/>
              </a:spcBef>
              <a:spcAft>
                <a:spcPts val="0"/>
              </a:spcAft>
              <a:buSzPts val="5400"/>
              <a:buNone/>
              <a:defRPr/>
            </a:lvl9pPr>
          </a:lstStyle>
          <a:p/>
        </p:txBody>
      </p:sp>
      <p:sp>
        <p:nvSpPr>
          <p:cNvPr id="22" name="Google Shape;22;p5"/>
          <p:cNvSpPr txBox="1"/>
          <p:nvPr>
            <p:ph idx="1" type="body"/>
          </p:nvPr>
        </p:nvSpPr>
        <p:spPr>
          <a:xfrm>
            <a:off x="350663" y="4097689"/>
            <a:ext cx="4500000" cy="12147300"/>
          </a:xfrm>
          <a:prstGeom prst="rect">
            <a:avLst/>
          </a:prstGeom>
        </p:spPr>
        <p:txBody>
          <a:bodyPr anchorCtr="0" anchor="t" bIns="176925" lIns="176925" spcFirstLastPara="1" rIns="176925" wrap="square" tIns="176925">
            <a:normAutofit/>
          </a:bodyPr>
          <a:lstStyle>
            <a:lvl1pPr indent="-400050" lvl="0" marL="457200">
              <a:spcBef>
                <a:spcPts val="0"/>
              </a:spcBef>
              <a:spcAft>
                <a:spcPts val="0"/>
              </a:spcAft>
              <a:buSzPts val="2700"/>
              <a:buChar char="●"/>
              <a:defRPr sz="2700"/>
            </a:lvl1pPr>
            <a:lvl2pPr indent="-374650" lvl="1" marL="914400">
              <a:spcBef>
                <a:spcPts val="0"/>
              </a:spcBef>
              <a:spcAft>
                <a:spcPts val="0"/>
              </a:spcAft>
              <a:buSzPts val="2300"/>
              <a:buChar char="○"/>
              <a:defRPr sz="2300"/>
            </a:lvl2pPr>
            <a:lvl3pPr indent="-374650" lvl="2" marL="1371600">
              <a:spcBef>
                <a:spcPts val="0"/>
              </a:spcBef>
              <a:spcAft>
                <a:spcPts val="0"/>
              </a:spcAft>
              <a:buSzPts val="2300"/>
              <a:buChar char="■"/>
              <a:defRPr sz="2300"/>
            </a:lvl3pPr>
            <a:lvl4pPr indent="-374650" lvl="3" marL="1828800">
              <a:spcBef>
                <a:spcPts val="0"/>
              </a:spcBef>
              <a:spcAft>
                <a:spcPts val="0"/>
              </a:spcAft>
              <a:buSzPts val="2300"/>
              <a:buChar char="●"/>
              <a:defRPr sz="2300"/>
            </a:lvl4pPr>
            <a:lvl5pPr indent="-374650" lvl="4" marL="2286000">
              <a:spcBef>
                <a:spcPts val="0"/>
              </a:spcBef>
              <a:spcAft>
                <a:spcPts val="0"/>
              </a:spcAft>
              <a:buSzPts val="2300"/>
              <a:buChar char="○"/>
              <a:defRPr sz="2300"/>
            </a:lvl5pPr>
            <a:lvl6pPr indent="-374650" lvl="5" marL="2743200">
              <a:spcBef>
                <a:spcPts val="0"/>
              </a:spcBef>
              <a:spcAft>
                <a:spcPts val="0"/>
              </a:spcAft>
              <a:buSzPts val="2300"/>
              <a:buChar char="■"/>
              <a:defRPr sz="2300"/>
            </a:lvl6pPr>
            <a:lvl7pPr indent="-374650" lvl="6" marL="3200400">
              <a:spcBef>
                <a:spcPts val="0"/>
              </a:spcBef>
              <a:spcAft>
                <a:spcPts val="0"/>
              </a:spcAft>
              <a:buSzPts val="2300"/>
              <a:buChar char="●"/>
              <a:defRPr sz="2300"/>
            </a:lvl7pPr>
            <a:lvl8pPr indent="-374650" lvl="7" marL="3657600">
              <a:spcBef>
                <a:spcPts val="0"/>
              </a:spcBef>
              <a:spcAft>
                <a:spcPts val="0"/>
              </a:spcAft>
              <a:buSzPts val="2300"/>
              <a:buChar char="○"/>
              <a:defRPr sz="2300"/>
            </a:lvl8pPr>
            <a:lvl9pPr indent="-374650" lvl="8" marL="4114800">
              <a:spcBef>
                <a:spcPts val="0"/>
              </a:spcBef>
              <a:spcAft>
                <a:spcPts val="0"/>
              </a:spcAft>
              <a:buSzPts val="2300"/>
              <a:buChar char="■"/>
              <a:defRPr sz="2300"/>
            </a:lvl9pPr>
          </a:lstStyle>
          <a:p/>
        </p:txBody>
      </p:sp>
      <p:sp>
        <p:nvSpPr>
          <p:cNvPr id="23" name="Google Shape;23;p5"/>
          <p:cNvSpPr txBox="1"/>
          <p:nvPr>
            <p:ph idx="2" type="body"/>
          </p:nvPr>
        </p:nvSpPr>
        <p:spPr>
          <a:xfrm>
            <a:off x="5436450" y="4097689"/>
            <a:ext cx="4500000" cy="12147300"/>
          </a:xfrm>
          <a:prstGeom prst="rect">
            <a:avLst/>
          </a:prstGeom>
        </p:spPr>
        <p:txBody>
          <a:bodyPr anchorCtr="0" anchor="t" bIns="176925" lIns="176925" spcFirstLastPara="1" rIns="176925" wrap="square" tIns="176925">
            <a:normAutofit/>
          </a:bodyPr>
          <a:lstStyle>
            <a:lvl1pPr indent="-400050" lvl="0" marL="457200">
              <a:spcBef>
                <a:spcPts val="0"/>
              </a:spcBef>
              <a:spcAft>
                <a:spcPts val="0"/>
              </a:spcAft>
              <a:buSzPts val="2700"/>
              <a:buChar char="●"/>
              <a:defRPr sz="2700"/>
            </a:lvl1pPr>
            <a:lvl2pPr indent="-374650" lvl="1" marL="914400">
              <a:spcBef>
                <a:spcPts val="0"/>
              </a:spcBef>
              <a:spcAft>
                <a:spcPts val="0"/>
              </a:spcAft>
              <a:buSzPts val="2300"/>
              <a:buChar char="○"/>
              <a:defRPr sz="2300"/>
            </a:lvl2pPr>
            <a:lvl3pPr indent="-374650" lvl="2" marL="1371600">
              <a:spcBef>
                <a:spcPts val="0"/>
              </a:spcBef>
              <a:spcAft>
                <a:spcPts val="0"/>
              </a:spcAft>
              <a:buSzPts val="2300"/>
              <a:buChar char="■"/>
              <a:defRPr sz="2300"/>
            </a:lvl3pPr>
            <a:lvl4pPr indent="-374650" lvl="3" marL="1828800">
              <a:spcBef>
                <a:spcPts val="0"/>
              </a:spcBef>
              <a:spcAft>
                <a:spcPts val="0"/>
              </a:spcAft>
              <a:buSzPts val="2300"/>
              <a:buChar char="●"/>
              <a:defRPr sz="2300"/>
            </a:lvl4pPr>
            <a:lvl5pPr indent="-374650" lvl="4" marL="2286000">
              <a:spcBef>
                <a:spcPts val="0"/>
              </a:spcBef>
              <a:spcAft>
                <a:spcPts val="0"/>
              </a:spcAft>
              <a:buSzPts val="2300"/>
              <a:buChar char="○"/>
              <a:defRPr sz="2300"/>
            </a:lvl5pPr>
            <a:lvl6pPr indent="-374650" lvl="5" marL="2743200">
              <a:spcBef>
                <a:spcPts val="0"/>
              </a:spcBef>
              <a:spcAft>
                <a:spcPts val="0"/>
              </a:spcAft>
              <a:buSzPts val="2300"/>
              <a:buChar char="■"/>
              <a:defRPr sz="2300"/>
            </a:lvl6pPr>
            <a:lvl7pPr indent="-374650" lvl="6" marL="3200400">
              <a:spcBef>
                <a:spcPts val="0"/>
              </a:spcBef>
              <a:spcAft>
                <a:spcPts val="0"/>
              </a:spcAft>
              <a:buSzPts val="2300"/>
              <a:buChar char="●"/>
              <a:defRPr sz="2300"/>
            </a:lvl7pPr>
            <a:lvl8pPr indent="-374650" lvl="7" marL="3657600">
              <a:spcBef>
                <a:spcPts val="0"/>
              </a:spcBef>
              <a:spcAft>
                <a:spcPts val="0"/>
              </a:spcAft>
              <a:buSzPts val="2300"/>
              <a:buChar char="○"/>
              <a:defRPr sz="2300"/>
            </a:lvl8pPr>
            <a:lvl9pPr indent="-374650" lvl="8" marL="4114800">
              <a:spcBef>
                <a:spcPts val="0"/>
              </a:spcBef>
              <a:spcAft>
                <a:spcPts val="0"/>
              </a:spcAft>
              <a:buSzPts val="2300"/>
              <a:buChar char="■"/>
              <a:defRPr sz="2300"/>
            </a:lvl9pPr>
          </a:lstStyle>
          <a:p/>
        </p:txBody>
      </p:sp>
      <p:sp>
        <p:nvSpPr>
          <p:cNvPr id="24" name="Google Shape;24;p5"/>
          <p:cNvSpPr txBox="1"/>
          <p:nvPr>
            <p:ph idx="12" type="sldNum"/>
          </p:nvPr>
        </p:nvSpPr>
        <p:spPr>
          <a:xfrm>
            <a:off x="9531515" y="16580326"/>
            <a:ext cx="617400" cy="1399500"/>
          </a:xfrm>
          <a:prstGeom prst="rect">
            <a:avLst/>
          </a:prstGeom>
        </p:spPr>
        <p:txBody>
          <a:bodyPr anchorCtr="0" anchor="ctr" bIns="176925" lIns="176925" spcFirstLastPara="1" rIns="176925" wrap="square" tIns="1769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50663" y="1582311"/>
            <a:ext cx="9585600" cy="2036400"/>
          </a:xfrm>
          <a:prstGeom prst="rect">
            <a:avLst/>
          </a:prstGeom>
        </p:spPr>
        <p:txBody>
          <a:bodyPr anchorCtr="0" anchor="t" bIns="176925" lIns="176925" spcFirstLastPara="1" rIns="176925" wrap="square" tIns="176925">
            <a:normAutofit/>
          </a:bodyPr>
          <a:lstStyle>
            <a:lvl1pPr lvl="0">
              <a:spcBef>
                <a:spcPts val="0"/>
              </a:spcBef>
              <a:spcAft>
                <a:spcPts val="0"/>
              </a:spcAft>
              <a:buSzPts val="5400"/>
              <a:buNone/>
              <a:defRPr/>
            </a:lvl1pPr>
            <a:lvl2pPr lvl="1">
              <a:spcBef>
                <a:spcPts val="0"/>
              </a:spcBef>
              <a:spcAft>
                <a:spcPts val="0"/>
              </a:spcAft>
              <a:buSzPts val="5400"/>
              <a:buNone/>
              <a:defRPr/>
            </a:lvl2pPr>
            <a:lvl3pPr lvl="2">
              <a:spcBef>
                <a:spcPts val="0"/>
              </a:spcBef>
              <a:spcAft>
                <a:spcPts val="0"/>
              </a:spcAft>
              <a:buSzPts val="5400"/>
              <a:buNone/>
              <a:defRPr/>
            </a:lvl3pPr>
            <a:lvl4pPr lvl="3">
              <a:spcBef>
                <a:spcPts val="0"/>
              </a:spcBef>
              <a:spcAft>
                <a:spcPts val="0"/>
              </a:spcAft>
              <a:buSzPts val="5400"/>
              <a:buNone/>
              <a:defRPr/>
            </a:lvl4pPr>
            <a:lvl5pPr lvl="4">
              <a:spcBef>
                <a:spcPts val="0"/>
              </a:spcBef>
              <a:spcAft>
                <a:spcPts val="0"/>
              </a:spcAft>
              <a:buSzPts val="5400"/>
              <a:buNone/>
              <a:defRPr/>
            </a:lvl5pPr>
            <a:lvl6pPr lvl="5">
              <a:spcBef>
                <a:spcPts val="0"/>
              </a:spcBef>
              <a:spcAft>
                <a:spcPts val="0"/>
              </a:spcAft>
              <a:buSzPts val="5400"/>
              <a:buNone/>
              <a:defRPr/>
            </a:lvl6pPr>
            <a:lvl7pPr lvl="6">
              <a:spcBef>
                <a:spcPts val="0"/>
              </a:spcBef>
              <a:spcAft>
                <a:spcPts val="0"/>
              </a:spcAft>
              <a:buSzPts val="5400"/>
              <a:buNone/>
              <a:defRPr/>
            </a:lvl7pPr>
            <a:lvl8pPr lvl="7">
              <a:spcBef>
                <a:spcPts val="0"/>
              </a:spcBef>
              <a:spcAft>
                <a:spcPts val="0"/>
              </a:spcAft>
              <a:buSzPts val="5400"/>
              <a:buNone/>
              <a:defRPr/>
            </a:lvl8pPr>
            <a:lvl9pPr lvl="8">
              <a:spcBef>
                <a:spcPts val="0"/>
              </a:spcBef>
              <a:spcAft>
                <a:spcPts val="0"/>
              </a:spcAft>
              <a:buSzPts val="5400"/>
              <a:buNone/>
              <a:defRPr/>
            </a:lvl9pPr>
          </a:lstStyle>
          <a:p/>
        </p:txBody>
      </p:sp>
      <p:sp>
        <p:nvSpPr>
          <p:cNvPr id="27" name="Google Shape;27;p6"/>
          <p:cNvSpPr txBox="1"/>
          <p:nvPr>
            <p:ph idx="12" type="sldNum"/>
          </p:nvPr>
        </p:nvSpPr>
        <p:spPr>
          <a:xfrm>
            <a:off x="9531515" y="16580326"/>
            <a:ext cx="617400" cy="1399500"/>
          </a:xfrm>
          <a:prstGeom prst="rect">
            <a:avLst/>
          </a:prstGeom>
        </p:spPr>
        <p:txBody>
          <a:bodyPr anchorCtr="0" anchor="ctr" bIns="176925" lIns="176925" spcFirstLastPara="1" rIns="176925" wrap="square" tIns="1769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50663" y="1975467"/>
            <a:ext cx="3159000" cy="2686800"/>
          </a:xfrm>
          <a:prstGeom prst="rect">
            <a:avLst/>
          </a:prstGeom>
        </p:spPr>
        <p:txBody>
          <a:bodyPr anchorCtr="0" anchor="b" bIns="176925" lIns="176925" spcFirstLastPara="1" rIns="176925" wrap="square" tIns="176925">
            <a:normAutofit/>
          </a:bodyPr>
          <a:lstStyle>
            <a:lvl1pPr lvl="0">
              <a:spcBef>
                <a:spcPts val="0"/>
              </a:spcBef>
              <a:spcAft>
                <a:spcPts val="0"/>
              </a:spcAft>
              <a:buSzPts val="4600"/>
              <a:buNone/>
              <a:defRPr sz="4600"/>
            </a:lvl1pPr>
            <a:lvl2pPr lvl="1">
              <a:spcBef>
                <a:spcPts val="0"/>
              </a:spcBef>
              <a:spcAft>
                <a:spcPts val="0"/>
              </a:spcAft>
              <a:buSzPts val="4600"/>
              <a:buNone/>
              <a:defRPr sz="4600"/>
            </a:lvl2pPr>
            <a:lvl3pPr lvl="2">
              <a:spcBef>
                <a:spcPts val="0"/>
              </a:spcBef>
              <a:spcAft>
                <a:spcPts val="0"/>
              </a:spcAft>
              <a:buSzPts val="4600"/>
              <a:buNone/>
              <a:defRPr sz="4600"/>
            </a:lvl3pPr>
            <a:lvl4pPr lvl="3">
              <a:spcBef>
                <a:spcPts val="0"/>
              </a:spcBef>
              <a:spcAft>
                <a:spcPts val="0"/>
              </a:spcAft>
              <a:buSzPts val="4600"/>
              <a:buNone/>
              <a:defRPr sz="4600"/>
            </a:lvl4pPr>
            <a:lvl5pPr lvl="4">
              <a:spcBef>
                <a:spcPts val="0"/>
              </a:spcBef>
              <a:spcAft>
                <a:spcPts val="0"/>
              </a:spcAft>
              <a:buSzPts val="4600"/>
              <a:buNone/>
              <a:defRPr sz="4600"/>
            </a:lvl5pPr>
            <a:lvl6pPr lvl="5">
              <a:spcBef>
                <a:spcPts val="0"/>
              </a:spcBef>
              <a:spcAft>
                <a:spcPts val="0"/>
              </a:spcAft>
              <a:buSzPts val="4600"/>
              <a:buNone/>
              <a:defRPr sz="4600"/>
            </a:lvl6pPr>
            <a:lvl7pPr lvl="6">
              <a:spcBef>
                <a:spcPts val="0"/>
              </a:spcBef>
              <a:spcAft>
                <a:spcPts val="0"/>
              </a:spcAft>
              <a:buSzPts val="4600"/>
              <a:buNone/>
              <a:defRPr sz="4600"/>
            </a:lvl7pPr>
            <a:lvl8pPr lvl="7">
              <a:spcBef>
                <a:spcPts val="0"/>
              </a:spcBef>
              <a:spcAft>
                <a:spcPts val="0"/>
              </a:spcAft>
              <a:buSzPts val="4600"/>
              <a:buNone/>
              <a:defRPr sz="4600"/>
            </a:lvl8pPr>
            <a:lvl9pPr lvl="8">
              <a:spcBef>
                <a:spcPts val="0"/>
              </a:spcBef>
              <a:spcAft>
                <a:spcPts val="0"/>
              </a:spcAft>
              <a:buSzPts val="4600"/>
              <a:buNone/>
              <a:defRPr sz="4600"/>
            </a:lvl9pPr>
          </a:lstStyle>
          <a:p/>
        </p:txBody>
      </p:sp>
      <p:sp>
        <p:nvSpPr>
          <p:cNvPr id="30" name="Google Shape;30;p7"/>
          <p:cNvSpPr txBox="1"/>
          <p:nvPr>
            <p:ph idx="1" type="body"/>
          </p:nvPr>
        </p:nvSpPr>
        <p:spPr>
          <a:xfrm>
            <a:off x="350663" y="4940800"/>
            <a:ext cx="3159000" cy="11304600"/>
          </a:xfrm>
          <a:prstGeom prst="rect">
            <a:avLst/>
          </a:prstGeom>
        </p:spPr>
        <p:txBody>
          <a:bodyPr anchorCtr="0" anchor="t" bIns="176925" lIns="176925" spcFirstLastPara="1" rIns="176925" wrap="square" tIns="176925">
            <a:normAutofit/>
          </a:bodyPr>
          <a:lstStyle>
            <a:lvl1pPr indent="-374650" lvl="0" marL="457200">
              <a:spcBef>
                <a:spcPts val="0"/>
              </a:spcBef>
              <a:spcAft>
                <a:spcPts val="0"/>
              </a:spcAft>
              <a:buSzPts val="2300"/>
              <a:buChar char="●"/>
              <a:defRPr sz="2300"/>
            </a:lvl1pPr>
            <a:lvl2pPr indent="-374650" lvl="1" marL="914400">
              <a:spcBef>
                <a:spcPts val="0"/>
              </a:spcBef>
              <a:spcAft>
                <a:spcPts val="0"/>
              </a:spcAft>
              <a:buSzPts val="2300"/>
              <a:buChar char="○"/>
              <a:defRPr sz="2300"/>
            </a:lvl2pPr>
            <a:lvl3pPr indent="-374650" lvl="2" marL="1371600">
              <a:spcBef>
                <a:spcPts val="0"/>
              </a:spcBef>
              <a:spcAft>
                <a:spcPts val="0"/>
              </a:spcAft>
              <a:buSzPts val="2300"/>
              <a:buChar char="■"/>
              <a:defRPr sz="2300"/>
            </a:lvl3pPr>
            <a:lvl4pPr indent="-374650" lvl="3" marL="1828800">
              <a:spcBef>
                <a:spcPts val="0"/>
              </a:spcBef>
              <a:spcAft>
                <a:spcPts val="0"/>
              </a:spcAft>
              <a:buSzPts val="2300"/>
              <a:buChar char="●"/>
              <a:defRPr sz="2300"/>
            </a:lvl4pPr>
            <a:lvl5pPr indent="-374650" lvl="4" marL="2286000">
              <a:spcBef>
                <a:spcPts val="0"/>
              </a:spcBef>
              <a:spcAft>
                <a:spcPts val="0"/>
              </a:spcAft>
              <a:buSzPts val="2300"/>
              <a:buChar char="○"/>
              <a:defRPr sz="2300"/>
            </a:lvl5pPr>
            <a:lvl6pPr indent="-374650" lvl="5" marL="2743200">
              <a:spcBef>
                <a:spcPts val="0"/>
              </a:spcBef>
              <a:spcAft>
                <a:spcPts val="0"/>
              </a:spcAft>
              <a:buSzPts val="2300"/>
              <a:buChar char="■"/>
              <a:defRPr sz="2300"/>
            </a:lvl6pPr>
            <a:lvl7pPr indent="-374650" lvl="6" marL="3200400">
              <a:spcBef>
                <a:spcPts val="0"/>
              </a:spcBef>
              <a:spcAft>
                <a:spcPts val="0"/>
              </a:spcAft>
              <a:buSzPts val="2300"/>
              <a:buChar char="●"/>
              <a:defRPr sz="2300"/>
            </a:lvl7pPr>
            <a:lvl8pPr indent="-374650" lvl="7" marL="3657600">
              <a:spcBef>
                <a:spcPts val="0"/>
              </a:spcBef>
              <a:spcAft>
                <a:spcPts val="0"/>
              </a:spcAft>
              <a:buSzPts val="2300"/>
              <a:buChar char="○"/>
              <a:defRPr sz="2300"/>
            </a:lvl8pPr>
            <a:lvl9pPr indent="-374650" lvl="8" marL="4114800">
              <a:spcBef>
                <a:spcPts val="0"/>
              </a:spcBef>
              <a:spcAft>
                <a:spcPts val="0"/>
              </a:spcAft>
              <a:buSzPts val="2300"/>
              <a:buChar char="■"/>
              <a:defRPr sz="2300"/>
            </a:lvl9pPr>
          </a:lstStyle>
          <a:p/>
        </p:txBody>
      </p:sp>
      <p:sp>
        <p:nvSpPr>
          <p:cNvPr id="31" name="Google Shape;31;p7"/>
          <p:cNvSpPr txBox="1"/>
          <p:nvPr>
            <p:ph idx="12" type="sldNum"/>
          </p:nvPr>
        </p:nvSpPr>
        <p:spPr>
          <a:xfrm>
            <a:off x="9531515" y="16580326"/>
            <a:ext cx="617400" cy="1399500"/>
          </a:xfrm>
          <a:prstGeom prst="rect">
            <a:avLst/>
          </a:prstGeom>
        </p:spPr>
        <p:txBody>
          <a:bodyPr anchorCtr="0" anchor="ctr" bIns="176925" lIns="176925" spcFirstLastPara="1" rIns="176925" wrap="square" tIns="1769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551531" y="1600533"/>
            <a:ext cx="7163700" cy="14545200"/>
          </a:xfrm>
          <a:prstGeom prst="rect">
            <a:avLst/>
          </a:prstGeom>
        </p:spPr>
        <p:txBody>
          <a:bodyPr anchorCtr="0" anchor="ctr" bIns="176925" lIns="176925" spcFirstLastPara="1" rIns="176925" wrap="square" tIns="176925">
            <a:normAutofit/>
          </a:bodyPr>
          <a:lstStyle>
            <a:lvl1pPr lvl="0">
              <a:spcBef>
                <a:spcPts val="0"/>
              </a:spcBef>
              <a:spcAft>
                <a:spcPts val="0"/>
              </a:spcAft>
              <a:buSzPts val="9300"/>
              <a:buNone/>
              <a:defRPr sz="9300"/>
            </a:lvl1pPr>
            <a:lvl2pPr lvl="1">
              <a:spcBef>
                <a:spcPts val="0"/>
              </a:spcBef>
              <a:spcAft>
                <a:spcPts val="0"/>
              </a:spcAft>
              <a:buSzPts val="9300"/>
              <a:buNone/>
              <a:defRPr sz="9300"/>
            </a:lvl2pPr>
            <a:lvl3pPr lvl="2">
              <a:spcBef>
                <a:spcPts val="0"/>
              </a:spcBef>
              <a:spcAft>
                <a:spcPts val="0"/>
              </a:spcAft>
              <a:buSzPts val="9300"/>
              <a:buNone/>
              <a:defRPr sz="9300"/>
            </a:lvl3pPr>
            <a:lvl4pPr lvl="3">
              <a:spcBef>
                <a:spcPts val="0"/>
              </a:spcBef>
              <a:spcAft>
                <a:spcPts val="0"/>
              </a:spcAft>
              <a:buSzPts val="9300"/>
              <a:buNone/>
              <a:defRPr sz="9300"/>
            </a:lvl4pPr>
            <a:lvl5pPr lvl="4">
              <a:spcBef>
                <a:spcPts val="0"/>
              </a:spcBef>
              <a:spcAft>
                <a:spcPts val="0"/>
              </a:spcAft>
              <a:buSzPts val="9300"/>
              <a:buNone/>
              <a:defRPr sz="9300"/>
            </a:lvl5pPr>
            <a:lvl6pPr lvl="5">
              <a:spcBef>
                <a:spcPts val="0"/>
              </a:spcBef>
              <a:spcAft>
                <a:spcPts val="0"/>
              </a:spcAft>
              <a:buSzPts val="9300"/>
              <a:buNone/>
              <a:defRPr sz="9300"/>
            </a:lvl6pPr>
            <a:lvl7pPr lvl="6">
              <a:spcBef>
                <a:spcPts val="0"/>
              </a:spcBef>
              <a:spcAft>
                <a:spcPts val="0"/>
              </a:spcAft>
              <a:buSzPts val="9300"/>
              <a:buNone/>
              <a:defRPr sz="9300"/>
            </a:lvl7pPr>
            <a:lvl8pPr lvl="7">
              <a:spcBef>
                <a:spcPts val="0"/>
              </a:spcBef>
              <a:spcAft>
                <a:spcPts val="0"/>
              </a:spcAft>
              <a:buSzPts val="9300"/>
              <a:buNone/>
              <a:defRPr sz="9300"/>
            </a:lvl8pPr>
            <a:lvl9pPr lvl="8">
              <a:spcBef>
                <a:spcPts val="0"/>
              </a:spcBef>
              <a:spcAft>
                <a:spcPts val="0"/>
              </a:spcAft>
              <a:buSzPts val="9300"/>
              <a:buNone/>
              <a:defRPr sz="9300"/>
            </a:lvl9pPr>
          </a:lstStyle>
          <a:p/>
        </p:txBody>
      </p:sp>
      <p:sp>
        <p:nvSpPr>
          <p:cNvPr id="34" name="Google Shape;34;p8"/>
          <p:cNvSpPr txBox="1"/>
          <p:nvPr>
            <p:ph idx="12" type="sldNum"/>
          </p:nvPr>
        </p:nvSpPr>
        <p:spPr>
          <a:xfrm>
            <a:off x="9531515" y="16580326"/>
            <a:ext cx="617400" cy="1399500"/>
          </a:xfrm>
          <a:prstGeom prst="rect">
            <a:avLst/>
          </a:prstGeom>
        </p:spPr>
        <p:txBody>
          <a:bodyPr anchorCtr="0" anchor="ctr" bIns="176925" lIns="176925" spcFirstLastPara="1" rIns="176925" wrap="square" tIns="1769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5143500" y="-444"/>
            <a:ext cx="5143500" cy="18288000"/>
          </a:xfrm>
          <a:prstGeom prst="rect">
            <a:avLst/>
          </a:prstGeom>
          <a:solidFill>
            <a:schemeClr val="lt2"/>
          </a:solidFill>
          <a:ln>
            <a:noFill/>
          </a:ln>
        </p:spPr>
        <p:txBody>
          <a:bodyPr anchorCtr="0" anchor="ctr" bIns="176925" lIns="176925" spcFirstLastPara="1" rIns="176925" wrap="square" tIns="1769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98688" y="4384622"/>
            <a:ext cx="4550700" cy="5270400"/>
          </a:xfrm>
          <a:prstGeom prst="rect">
            <a:avLst/>
          </a:prstGeom>
        </p:spPr>
        <p:txBody>
          <a:bodyPr anchorCtr="0" anchor="b" bIns="176925" lIns="176925" spcFirstLastPara="1" rIns="176925" wrap="square" tIns="176925">
            <a:normAutofit/>
          </a:bodyPr>
          <a:lstStyle>
            <a:lvl1pPr lvl="0" algn="ctr">
              <a:spcBef>
                <a:spcPts val="0"/>
              </a:spcBef>
              <a:spcAft>
                <a:spcPts val="0"/>
              </a:spcAft>
              <a:buSzPts val="8100"/>
              <a:buNone/>
              <a:defRPr sz="8100"/>
            </a:lvl1pPr>
            <a:lvl2pPr lvl="1" algn="ctr">
              <a:spcBef>
                <a:spcPts val="0"/>
              </a:spcBef>
              <a:spcAft>
                <a:spcPts val="0"/>
              </a:spcAft>
              <a:buSzPts val="8100"/>
              <a:buNone/>
              <a:defRPr sz="8100"/>
            </a:lvl2pPr>
            <a:lvl3pPr lvl="2" algn="ctr">
              <a:spcBef>
                <a:spcPts val="0"/>
              </a:spcBef>
              <a:spcAft>
                <a:spcPts val="0"/>
              </a:spcAft>
              <a:buSzPts val="8100"/>
              <a:buNone/>
              <a:defRPr sz="8100"/>
            </a:lvl3pPr>
            <a:lvl4pPr lvl="3" algn="ctr">
              <a:spcBef>
                <a:spcPts val="0"/>
              </a:spcBef>
              <a:spcAft>
                <a:spcPts val="0"/>
              </a:spcAft>
              <a:buSzPts val="8100"/>
              <a:buNone/>
              <a:defRPr sz="8100"/>
            </a:lvl4pPr>
            <a:lvl5pPr lvl="4" algn="ctr">
              <a:spcBef>
                <a:spcPts val="0"/>
              </a:spcBef>
              <a:spcAft>
                <a:spcPts val="0"/>
              </a:spcAft>
              <a:buSzPts val="8100"/>
              <a:buNone/>
              <a:defRPr sz="8100"/>
            </a:lvl5pPr>
            <a:lvl6pPr lvl="5" algn="ctr">
              <a:spcBef>
                <a:spcPts val="0"/>
              </a:spcBef>
              <a:spcAft>
                <a:spcPts val="0"/>
              </a:spcAft>
              <a:buSzPts val="8100"/>
              <a:buNone/>
              <a:defRPr sz="8100"/>
            </a:lvl6pPr>
            <a:lvl7pPr lvl="6" algn="ctr">
              <a:spcBef>
                <a:spcPts val="0"/>
              </a:spcBef>
              <a:spcAft>
                <a:spcPts val="0"/>
              </a:spcAft>
              <a:buSzPts val="8100"/>
              <a:buNone/>
              <a:defRPr sz="8100"/>
            </a:lvl7pPr>
            <a:lvl8pPr lvl="7" algn="ctr">
              <a:spcBef>
                <a:spcPts val="0"/>
              </a:spcBef>
              <a:spcAft>
                <a:spcPts val="0"/>
              </a:spcAft>
              <a:buSzPts val="8100"/>
              <a:buNone/>
              <a:defRPr sz="8100"/>
            </a:lvl8pPr>
            <a:lvl9pPr lvl="8" algn="ctr">
              <a:spcBef>
                <a:spcPts val="0"/>
              </a:spcBef>
              <a:spcAft>
                <a:spcPts val="0"/>
              </a:spcAft>
              <a:buSzPts val="8100"/>
              <a:buNone/>
              <a:defRPr sz="8100"/>
            </a:lvl9pPr>
          </a:lstStyle>
          <a:p/>
        </p:txBody>
      </p:sp>
      <p:sp>
        <p:nvSpPr>
          <p:cNvPr id="38" name="Google Shape;38;p9"/>
          <p:cNvSpPr txBox="1"/>
          <p:nvPr>
            <p:ph idx="1" type="subTitle"/>
          </p:nvPr>
        </p:nvSpPr>
        <p:spPr>
          <a:xfrm>
            <a:off x="298688" y="9966489"/>
            <a:ext cx="4550700" cy="4391400"/>
          </a:xfrm>
          <a:prstGeom prst="rect">
            <a:avLst/>
          </a:prstGeom>
        </p:spPr>
        <p:txBody>
          <a:bodyPr anchorCtr="0" anchor="t" bIns="176925" lIns="176925" spcFirstLastPara="1" rIns="176925" wrap="square" tIns="176925">
            <a:normAutofit/>
          </a:bodyPr>
          <a:lstStyle>
            <a:lvl1pPr lvl="0" algn="ctr">
              <a:lnSpc>
                <a:spcPct val="100000"/>
              </a:lnSpc>
              <a:spcBef>
                <a:spcPts val="0"/>
              </a:spcBef>
              <a:spcAft>
                <a:spcPts val="0"/>
              </a:spcAft>
              <a:buSzPts val="4100"/>
              <a:buNone/>
              <a:defRPr sz="4100"/>
            </a:lvl1pPr>
            <a:lvl2pPr lvl="1" algn="ctr">
              <a:lnSpc>
                <a:spcPct val="100000"/>
              </a:lnSpc>
              <a:spcBef>
                <a:spcPts val="0"/>
              </a:spcBef>
              <a:spcAft>
                <a:spcPts val="0"/>
              </a:spcAft>
              <a:buSzPts val="4100"/>
              <a:buNone/>
              <a:defRPr sz="4100"/>
            </a:lvl2pPr>
            <a:lvl3pPr lvl="2" algn="ctr">
              <a:lnSpc>
                <a:spcPct val="100000"/>
              </a:lnSpc>
              <a:spcBef>
                <a:spcPts val="0"/>
              </a:spcBef>
              <a:spcAft>
                <a:spcPts val="0"/>
              </a:spcAft>
              <a:buSzPts val="4100"/>
              <a:buNone/>
              <a:defRPr sz="4100"/>
            </a:lvl3pPr>
            <a:lvl4pPr lvl="3" algn="ctr">
              <a:lnSpc>
                <a:spcPct val="100000"/>
              </a:lnSpc>
              <a:spcBef>
                <a:spcPts val="0"/>
              </a:spcBef>
              <a:spcAft>
                <a:spcPts val="0"/>
              </a:spcAft>
              <a:buSzPts val="4100"/>
              <a:buNone/>
              <a:defRPr sz="4100"/>
            </a:lvl4pPr>
            <a:lvl5pPr lvl="4" algn="ctr">
              <a:lnSpc>
                <a:spcPct val="100000"/>
              </a:lnSpc>
              <a:spcBef>
                <a:spcPts val="0"/>
              </a:spcBef>
              <a:spcAft>
                <a:spcPts val="0"/>
              </a:spcAft>
              <a:buSzPts val="4100"/>
              <a:buNone/>
              <a:defRPr sz="4100"/>
            </a:lvl5pPr>
            <a:lvl6pPr lvl="5" algn="ctr">
              <a:lnSpc>
                <a:spcPct val="100000"/>
              </a:lnSpc>
              <a:spcBef>
                <a:spcPts val="0"/>
              </a:spcBef>
              <a:spcAft>
                <a:spcPts val="0"/>
              </a:spcAft>
              <a:buSzPts val="4100"/>
              <a:buNone/>
              <a:defRPr sz="4100"/>
            </a:lvl6pPr>
            <a:lvl7pPr lvl="6" algn="ctr">
              <a:lnSpc>
                <a:spcPct val="100000"/>
              </a:lnSpc>
              <a:spcBef>
                <a:spcPts val="0"/>
              </a:spcBef>
              <a:spcAft>
                <a:spcPts val="0"/>
              </a:spcAft>
              <a:buSzPts val="4100"/>
              <a:buNone/>
              <a:defRPr sz="4100"/>
            </a:lvl7pPr>
            <a:lvl8pPr lvl="7" algn="ctr">
              <a:lnSpc>
                <a:spcPct val="100000"/>
              </a:lnSpc>
              <a:spcBef>
                <a:spcPts val="0"/>
              </a:spcBef>
              <a:spcAft>
                <a:spcPts val="0"/>
              </a:spcAft>
              <a:buSzPts val="4100"/>
              <a:buNone/>
              <a:defRPr sz="4100"/>
            </a:lvl8pPr>
            <a:lvl9pPr lvl="8" algn="ctr">
              <a:lnSpc>
                <a:spcPct val="100000"/>
              </a:lnSpc>
              <a:spcBef>
                <a:spcPts val="0"/>
              </a:spcBef>
              <a:spcAft>
                <a:spcPts val="0"/>
              </a:spcAft>
              <a:buSzPts val="4100"/>
              <a:buNone/>
              <a:defRPr sz="4100"/>
            </a:lvl9pPr>
          </a:lstStyle>
          <a:p/>
        </p:txBody>
      </p:sp>
      <p:sp>
        <p:nvSpPr>
          <p:cNvPr id="39" name="Google Shape;39;p9"/>
          <p:cNvSpPr txBox="1"/>
          <p:nvPr>
            <p:ph idx="2" type="body"/>
          </p:nvPr>
        </p:nvSpPr>
        <p:spPr>
          <a:xfrm>
            <a:off x="5556938" y="2574489"/>
            <a:ext cx="4316700" cy="13138200"/>
          </a:xfrm>
          <a:prstGeom prst="rect">
            <a:avLst/>
          </a:prstGeom>
        </p:spPr>
        <p:txBody>
          <a:bodyPr anchorCtr="0" anchor="ctr" bIns="176925" lIns="176925" spcFirstLastPara="1" rIns="176925" wrap="square" tIns="176925">
            <a:normAutofit/>
          </a:bodyPr>
          <a:lstStyle>
            <a:lvl1pPr indent="-450850" lvl="0" marL="457200">
              <a:spcBef>
                <a:spcPts val="0"/>
              </a:spcBef>
              <a:spcAft>
                <a:spcPts val="0"/>
              </a:spcAft>
              <a:buSzPts val="3500"/>
              <a:buChar char="●"/>
              <a:defRPr/>
            </a:lvl1pPr>
            <a:lvl2pPr indent="-400050" lvl="1" marL="914400">
              <a:spcBef>
                <a:spcPts val="0"/>
              </a:spcBef>
              <a:spcAft>
                <a:spcPts val="0"/>
              </a:spcAft>
              <a:buSzPts val="2700"/>
              <a:buChar char="○"/>
              <a:defRPr/>
            </a:lvl2pPr>
            <a:lvl3pPr indent="-400050" lvl="2" marL="1371600">
              <a:spcBef>
                <a:spcPts val="0"/>
              </a:spcBef>
              <a:spcAft>
                <a:spcPts val="0"/>
              </a:spcAft>
              <a:buSzPts val="2700"/>
              <a:buChar char="■"/>
              <a:defRPr/>
            </a:lvl3pPr>
            <a:lvl4pPr indent="-400050" lvl="3" marL="1828800">
              <a:spcBef>
                <a:spcPts val="0"/>
              </a:spcBef>
              <a:spcAft>
                <a:spcPts val="0"/>
              </a:spcAft>
              <a:buSzPts val="2700"/>
              <a:buChar char="●"/>
              <a:defRPr/>
            </a:lvl4pPr>
            <a:lvl5pPr indent="-400050" lvl="4" marL="2286000">
              <a:spcBef>
                <a:spcPts val="0"/>
              </a:spcBef>
              <a:spcAft>
                <a:spcPts val="0"/>
              </a:spcAft>
              <a:buSzPts val="2700"/>
              <a:buChar char="○"/>
              <a:defRPr/>
            </a:lvl5pPr>
            <a:lvl6pPr indent="-400050" lvl="5" marL="2743200">
              <a:spcBef>
                <a:spcPts val="0"/>
              </a:spcBef>
              <a:spcAft>
                <a:spcPts val="0"/>
              </a:spcAft>
              <a:buSzPts val="2700"/>
              <a:buChar char="■"/>
              <a:defRPr/>
            </a:lvl6pPr>
            <a:lvl7pPr indent="-400050" lvl="6" marL="3200400">
              <a:spcBef>
                <a:spcPts val="0"/>
              </a:spcBef>
              <a:spcAft>
                <a:spcPts val="0"/>
              </a:spcAft>
              <a:buSzPts val="2700"/>
              <a:buChar char="●"/>
              <a:defRPr/>
            </a:lvl7pPr>
            <a:lvl8pPr indent="-400050" lvl="7" marL="3657600">
              <a:spcBef>
                <a:spcPts val="0"/>
              </a:spcBef>
              <a:spcAft>
                <a:spcPts val="0"/>
              </a:spcAft>
              <a:buSzPts val="2700"/>
              <a:buChar char="○"/>
              <a:defRPr/>
            </a:lvl8pPr>
            <a:lvl9pPr indent="-400050" lvl="8" marL="4114800">
              <a:spcBef>
                <a:spcPts val="0"/>
              </a:spcBef>
              <a:spcAft>
                <a:spcPts val="0"/>
              </a:spcAft>
              <a:buSzPts val="2700"/>
              <a:buChar char="■"/>
              <a:defRPr/>
            </a:lvl9pPr>
          </a:lstStyle>
          <a:p/>
        </p:txBody>
      </p:sp>
      <p:sp>
        <p:nvSpPr>
          <p:cNvPr id="40" name="Google Shape;40;p9"/>
          <p:cNvSpPr txBox="1"/>
          <p:nvPr>
            <p:ph idx="12" type="sldNum"/>
          </p:nvPr>
        </p:nvSpPr>
        <p:spPr>
          <a:xfrm>
            <a:off x="9531515" y="16580326"/>
            <a:ext cx="617400" cy="1399500"/>
          </a:xfrm>
          <a:prstGeom prst="rect">
            <a:avLst/>
          </a:prstGeom>
        </p:spPr>
        <p:txBody>
          <a:bodyPr anchorCtr="0" anchor="ctr" bIns="176925" lIns="176925" spcFirstLastPara="1" rIns="176925" wrap="square" tIns="1769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50663" y="15042044"/>
            <a:ext cx="6748800" cy="2151600"/>
          </a:xfrm>
          <a:prstGeom prst="rect">
            <a:avLst/>
          </a:prstGeom>
        </p:spPr>
        <p:txBody>
          <a:bodyPr anchorCtr="0" anchor="ctr" bIns="176925" lIns="176925" spcFirstLastPara="1" rIns="176925" wrap="square" tIns="176925">
            <a:normAutofit/>
          </a:bodyPr>
          <a:lstStyle>
            <a:lvl1pPr indent="-228600" lvl="0" marL="457200">
              <a:lnSpc>
                <a:spcPct val="100000"/>
              </a:lnSpc>
              <a:spcBef>
                <a:spcPts val="0"/>
              </a:spcBef>
              <a:spcAft>
                <a:spcPts val="0"/>
              </a:spcAft>
              <a:buSzPts val="3500"/>
              <a:buNone/>
              <a:defRPr/>
            </a:lvl1pPr>
          </a:lstStyle>
          <a:p/>
        </p:txBody>
      </p:sp>
      <p:sp>
        <p:nvSpPr>
          <p:cNvPr id="43" name="Google Shape;43;p10"/>
          <p:cNvSpPr txBox="1"/>
          <p:nvPr>
            <p:ph idx="12" type="sldNum"/>
          </p:nvPr>
        </p:nvSpPr>
        <p:spPr>
          <a:xfrm>
            <a:off x="9531515" y="16580326"/>
            <a:ext cx="617400" cy="1399500"/>
          </a:xfrm>
          <a:prstGeom prst="rect">
            <a:avLst/>
          </a:prstGeom>
        </p:spPr>
        <p:txBody>
          <a:bodyPr anchorCtr="0" anchor="ctr" bIns="176925" lIns="176925" spcFirstLastPara="1" rIns="176925" wrap="square" tIns="1769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50663" y="3932889"/>
            <a:ext cx="9585600" cy="6981300"/>
          </a:xfrm>
          <a:prstGeom prst="rect">
            <a:avLst/>
          </a:prstGeom>
        </p:spPr>
        <p:txBody>
          <a:bodyPr anchorCtr="0" anchor="b" bIns="176925" lIns="176925" spcFirstLastPara="1" rIns="176925" wrap="square" tIns="176925">
            <a:normAutofit/>
          </a:bodyPr>
          <a:lstStyle>
            <a:lvl1pPr lvl="0" algn="ctr">
              <a:spcBef>
                <a:spcPts val="0"/>
              </a:spcBef>
              <a:spcAft>
                <a:spcPts val="0"/>
              </a:spcAft>
              <a:buSzPts val="23200"/>
              <a:buNone/>
              <a:defRPr sz="23200"/>
            </a:lvl1pPr>
            <a:lvl2pPr lvl="1" algn="ctr">
              <a:spcBef>
                <a:spcPts val="0"/>
              </a:spcBef>
              <a:spcAft>
                <a:spcPts val="0"/>
              </a:spcAft>
              <a:buSzPts val="23200"/>
              <a:buNone/>
              <a:defRPr sz="23200"/>
            </a:lvl2pPr>
            <a:lvl3pPr lvl="2" algn="ctr">
              <a:spcBef>
                <a:spcPts val="0"/>
              </a:spcBef>
              <a:spcAft>
                <a:spcPts val="0"/>
              </a:spcAft>
              <a:buSzPts val="23200"/>
              <a:buNone/>
              <a:defRPr sz="23200"/>
            </a:lvl3pPr>
            <a:lvl4pPr lvl="3" algn="ctr">
              <a:spcBef>
                <a:spcPts val="0"/>
              </a:spcBef>
              <a:spcAft>
                <a:spcPts val="0"/>
              </a:spcAft>
              <a:buSzPts val="23200"/>
              <a:buNone/>
              <a:defRPr sz="23200"/>
            </a:lvl4pPr>
            <a:lvl5pPr lvl="4" algn="ctr">
              <a:spcBef>
                <a:spcPts val="0"/>
              </a:spcBef>
              <a:spcAft>
                <a:spcPts val="0"/>
              </a:spcAft>
              <a:buSzPts val="23200"/>
              <a:buNone/>
              <a:defRPr sz="23200"/>
            </a:lvl5pPr>
            <a:lvl6pPr lvl="5" algn="ctr">
              <a:spcBef>
                <a:spcPts val="0"/>
              </a:spcBef>
              <a:spcAft>
                <a:spcPts val="0"/>
              </a:spcAft>
              <a:buSzPts val="23200"/>
              <a:buNone/>
              <a:defRPr sz="23200"/>
            </a:lvl6pPr>
            <a:lvl7pPr lvl="6" algn="ctr">
              <a:spcBef>
                <a:spcPts val="0"/>
              </a:spcBef>
              <a:spcAft>
                <a:spcPts val="0"/>
              </a:spcAft>
              <a:buSzPts val="23200"/>
              <a:buNone/>
              <a:defRPr sz="23200"/>
            </a:lvl7pPr>
            <a:lvl8pPr lvl="7" algn="ctr">
              <a:spcBef>
                <a:spcPts val="0"/>
              </a:spcBef>
              <a:spcAft>
                <a:spcPts val="0"/>
              </a:spcAft>
              <a:buSzPts val="23200"/>
              <a:buNone/>
              <a:defRPr sz="23200"/>
            </a:lvl8pPr>
            <a:lvl9pPr lvl="8" algn="ctr">
              <a:spcBef>
                <a:spcPts val="0"/>
              </a:spcBef>
              <a:spcAft>
                <a:spcPts val="0"/>
              </a:spcAft>
              <a:buSzPts val="23200"/>
              <a:buNone/>
              <a:defRPr sz="23200"/>
            </a:lvl9pPr>
          </a:lstStyle>
          <a:p>
            <a:r>
              <a:t>xx%</a:t>
            </a:r>
          </a:p>
        </p:txBody>
      </p:sp>
      <p:sp>
        <p:nvSpPr>
          <p:cNvPr id="46" name="Google Shape;46;p11"/>
          <p:cNvSpPr txBox="1"/>
          <p:nvPr>
            <p:ph idx="1" type="body"/>
          </p:nvPr>
        </p:nvSpPr>
        <p:spPr>
          <a:xfrm>
            <a:off x="350663" y="11207911"/>
            <a:ext cx="9585600" cy="4625100"/>
          </a:xfrm>
          <a:prstGeom prst="rect">
            <a:avLst/>
          </a:prstGeom>
        </p:spPr>
        <p:txBody>
          <a:bodyPr anchorCtr="0" anchor="t" bIns="176925" lIns="176925" spcFirstLastPara="1" rIns="176925" wrap="square" tIns="176925">
            <a:normAutofit/>
          </a:bodyPr>
          <a:lstStyle>
            <a:lvl1pPr indent="-450850" lvl="0" marL="457200" algn="ctr">
              <a:spcBef>
                <a:spcPts val="0"/>
              </a:spcBef>
              <a:spcAft>
                <a:spcPts val="0"/>
              </a:spcAft>
              <a:buSzPts val="3500"/>
              <a:buChar char="●"/>
              <a:defRPr/>
            </a:lvl1pPr>
            <a:lvl2pPr indent="-400050" lvl="1" marL="914400" algn="ctr">
              <a:spcBef>
                <a:spcPts val="0"/>
              </a:spcBef>
              <a:spcAft>
                <a:spcPts val="0"/>
              </a:spcAft>
              <a:buSzPts val="2700"/>
              <a:buChar char="○"/>
              <a:defRPr/>
            </a:lvl2pPr>
            <a:lvl3pPr indent="-400050" lvl="2" marL="1371600" algn="ctr">
              <a:spcBef>
                <a:spcPts val="0"/>
              </a:spcBef>
              <a:spcAft>
                <a:spcPts val="0"/>
              </a:spcAft>
              <a:buSzPts val="2700"/>
              <a:buChar char="■"/>
              <a:defRPr/>
            </a:lvl3pPr>
            <a:lvl4pPr indent="-400050" lvl="3" marL="1828800" algn="ctr">
              <a:spcBef>
                <a:spcPts val="0"/>
              </a:spcBef>
              <a:spcAft>
                <a:spcPts val="0"/>
              </a:spcAft>
              <a:buSzPts val="2700"/>
              <a:buChar char="●"/>
              <a:defRPr/>
            </a:lvl4pPr>
            <a:lvl5pPr indent="-400050" lvl="4" marL="2286000" algn="ctr">
              <a:spcBef>
                <a:spcPts val="0"/>
              </a:spcBef>
              <a:spcAft>
                <a:spcPts val="0"/>
              </a:spcAft>
              <a:buSzPts val="2700"/>
              <a:buChar char="○"/>
              <a:defRPr/>
            </a:lvl5pPr>
            <a:lvl6pPr indent="-400050" lvl="5" marL="2743200" algn="ctr">
              <a:spcBef>
                <a:spcPts val="0"/>
              </a:spcBef>
              <a:spcAft>
                <a:spcPts val="0"/>
              </a:spcAft>
              <a:buSzPts val="2700"/>
              <a:buChar char="■"/>
              <a:defRPr/>
            </a:lvl6pPr>
            <a:lvl7pPr indent="-400050" lvl="6" marL="3200400" algn="ctr">
              <a:spcBef>
                <a:spcPts val="0"/>
              </a:spcBef>
              <a:spcAft>
                <a:spcPts val="0"/>
              </a:spcAft>
              <a:buSzPts val="2700"/>
              <a:buChar char="●"/>
              <a:defRPr/>
            </a:lvl7pPr>
            <a:lvl8pPr indent="-400050" lvl="7" marL="3657600" algn="ctr">
              <a:spcBef>
                <a:spcPts val="0"/>
              </a:spcBef>
              <a:spcAft>
                <a:spcPts val="0"/>
              </a:spcAft>
              <a:buSzPts val="2700"/>
              <a:buChar char="○"/>
              <a:defRPr/>
            </a:lvl8pPr>
            <a:lvl9pPr indent="-400050" lvl="8" marL="4114800" algn="ctr">
              <a:spcBef>
                <a:spcPts val="0"/>
              </a:spcBef>
              <a:spcAft>
                <a:spcPts val="0"/>
              </a:spcAft>
              <a:buSzPts val="2700"/>
              <a:buChar char="■"/>
              <a:defRPr/>
            </a:lvl9pPr>
          </a:lstStyle>
          <a:p/>
        </p:txBody>
      </p:sp>
      <p:sp>
        <p:nvSpPr>
          <p:cNvPr id="47" name="Google Shape;47;p11"/>
          <p:cNvSpPr txBox="1"/>
          <p:nvPr>
            <p:ph idx="12" type="sldNum"/>
          </p:nvPr>
        </p:nvSpPr>
        <p:spPr>
          <a:xfrm>
            <a:off x="9531515" y="16580326"/>
            <a:ext cx="617400" cy="1399500"/>
          </a:xfrm>
          <a:prstGeom prst="rect">
            <a:avLst/>
          </a:prstGeom>
        </p:spPr>
        <p:txBody>
          <a:bodyPr anchorCtr="0" anchor="ctr" bIns="176925" lIns="176925" spcFirstLastPara="1" rIns="176925" wrap="square" tIns="1769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9531515" y="16580326"/>
            <a:ext cx="617400" cy="1399500"/>
          </a:xfrm>
          <a:prstGeom prst="rect">
            <a:avLst/>
          </a:prstGeom>
        </p:spPr>
        <p:txBody>
          <a:bodyPr anchorCtr="0" anchor="ctr" bIns="176925" lIns="176925" spcFirstLastPara="1" rIns="176925" wrap="square" tIns="1769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50663" y="1582311"/>
            <a:ext cx="9585600" cy="2036400"/>
          </a:xfrm>
          <a:prstGeom prst="rect">
            <a:avLst/>
          </a:prstGeom>
          <a:noFill/>
          <a:ln>
            <a:noFill/>
          </a:ln>
        </p:spPr>
        <p:txBody>
          <a:bodyPr anchorCtr="0" anchor="t" bIns="176925" lIns="176925" spcFirstLastPara="1" rIns="176925" wrap="square" tIns="176925">
            <a:normAutofit/>
          </a:bodyPr>
          <a:lstStyle>
            <a:lvl1pPr lvl="0">
              <a:spcBef>
                <a:spcPts val="0"/>
              </a:spcBef>
              <a:spcAft>
                <a:spcPts val="0"/>
              </a:spcAft>
              <a:buClr>
                <a:schemeClr val="dk1"/>
              </a:buClr>
              <a:buSzPts val="5400"/>
              <a:buNone/>
              <a:defRPr sz="5400">
                <a:solidFill>
                  <a:schemeClr val="dk1"/>
                </a:solidFill>
              </a:defRPr>
            </a:lvl1pPr>
            <a:lvl2pPr lvl="1">
              <a:spcBef>
                <a:spcPts val="0"/>
              </a:spcBef>
              <a:spcAft>
                <a:spcPts val="0"/>
              </a:spcAft>
              <a:buClr>
                <a:schemeClr val="dk1"/>
              </a:buClr>
              <a:buSzPts val="5400"/>
              <a:buNone/>
              <a:defRPr sz="5400">
                <a:solidFill>
                  <a:schemeClr val="dk1"/>
                </a:solidFill>
              </a:defRPr>
            </a:lvl2pPr>
            <a:lvl3pPr lvl="2">
              <a:spcBef>
                <a:spcPts val="0"/>
              </a:spcBef>
              <a:spcAft>
                <a:spcPts val="0"/>
              </a:spcAft>
              <a:buClr>
                <a:schemeClr val="dk1"/>
              </a:buClr>
              <a:buSzPts val="5400"/>
              <a:buNone/>
              <a:defRPr sz="5400">
                <a:solidFill>
                  <a:schemeClr val="dk1"/>
                </a:solidFill>
              </a:defRPr>
            </a:lvl3pPr>
            <a:lvl4pPr lvl="3">
              <a:spcBef>
                <a:spcPts val="0"/>
              </a:spcBef>
              <a:spcAft>
                <a:spcPts val="0"/>
              </a:spcAft>
              <a:buClr>
                <a:schemeClr val="dk1"/>
              </a:buClr>
              <a:buSzPts val="5400"/>
              <a:buNone/>
              <a:defRPr sz="5400">
                <a:solidFill>
                  <a:schemeClr val="dk1"/>
                </a:solidFill>
              </a:defRPr>
            </a:lvl4pPr>
            <a:lvl5pPr lvl="4">
              <a:spcBef>
                <a:spcPts val="0"/>
              </a:spcBef>
              <a:spcAft>
                <a:spcPts val="0"/>
              </a:spcAft>
              <a:buClr>
                <a:schemeClr val="dk1"/>
              </a:buClr>
              <a:buSzPts val="5400"/>
              <a:buNone/>
              <a:defRPr sz="5400">
                <a:solidFill>
                  <a:schemeClr val="dk1"/>
                </a:solidFill>
              </a:defRPr>
            </a:lvl5pPr>
            <a:lvl6pPr lvl="5">
              <a:spcBef>
                <a:spcPts val="0"/>
              </a:spcBef>
              <a:spcAft>
                <a:spcPts val="0"/>
              </a:spcAft>
              <a:buClr>
                <a:schemeClr val="dk1"/>
              </a:buClr>
              <a:buSzPts val="5400"/>
              <a:buNone/>
              <a:defRPr sz="5400">
                <a:solidFill>
                  <a:schemeClr val="dk1"/>
                </a:solidFill>
              </a:defRPr>
            </a:lvl6pPr>
            <a:lvl7pPr lvl="6">
              <a:spcBef>
                <a:spcPts val="0"/>
              </a:spcBef>
              <a:spcAft>
                <a:spcPts val="0"/>
              </a:spcAft>
              <a:buClr>
                <a:schemeClr val="dk1"/>
              </a:buClr>
              <a:buSzPts val="5400"/>
              <a:buNone/>
              <a:defRPr sz="5400">
                <a:solidFill>
                  <a:schemeClr val="dk1"/>
                </a:solidFill>
              </a:defRPr>
            </a:lvl7pPr>
            <a:lvl8pPr lvl="7">
              <a:spcBef>
                <a:spcPts val="0"/>
              </a:spcBef>
              <a:spcAft>
                <a:spcPts val="0"/>
              </a:spcAft>
              <a:buClr>
                <a:schemeClr val="dk1"/>
              </a:buClr>
              <a:buSzPts val="5400"/>
              <a:buNone/>
              <a:defRPr sz="5400">
                <a:solidFill>
                  <a:schemeClr val="dk1"/>
                </a:solidFill>
              </a:defRPr>
            </a:lvl8pPr>
            <a:lvl9pPr lvl="8">
              <a:spcBef>
                <a:spcPts val="0"/>
              </a:spcBef>
              <a:spcAft>
                <a:spcPts val="0"/>
              </a:spcAft>
              <a:buClr>
                <a:schemeClr val="dk1"/>
              </a:buClr>
              <a:buSzPts val="5400"/>
              <a:buNone/>
              <a:defRPr sz="5400">
                <a:solidFill>
                  <a:schemeClr val="dk1"/>
                </a:solidFill>
              </a:defRPr>
            </a:lvl9pPr>
          </a:lstStyle>
          <a:p/>
        </p:txBody>
      </p:sp>
      <p:sp>
        <p:nvSpPr>
          <p:cNvPr id="7" name="Google Shape;7;p1"/>
          <p:cNvSpPr txBox="1"/>
          <p:nvPr>
            <p:ph idx="1" type="body"/>
          </p:nvPr>
        </p:nvSpPr>
        <p:spPr>
          <a:xfrm>
            <a:off x="350663" y="4097689"/>
            <a:ext cx="9585600" cy="12147300"/>
          </a:xfrm>
          <a:prstGeom prst="rect">
            <a:avLst/>
          </a:prstGeom>
          <a:noFill/>
          <a:ln>
            <a:noFill/>
          </a:ln>
        </p:spPr>
        <p:txBody>
          <a:bodyPr anchorCtr="0" anchor="t" bIns="176925" lIns="176925" spcFirstLastPara="1" rIns="176925" wrap="square" tIns="176925">
            <a:normAutofit/>
          </a:bodyPr>
          <a:lstStyle>
            <a:lvl1pPr indent="-450850" lvl="0" marL="457200">
              <a:lnSpc>
                <a:spcPct val="115000"/>
              </a:lnSpc>
              <a:spcBef>
                <a:spcPts val="0"/>
              </a:spcBef>
              <a:spcAft>
                <a:spcPts val="0"/>
              </a:spcAft>
              <a:buClr>
                <a:schemeClr val="dk2"/>
              </a:buClr>
              <a:buSzPts val="3500"/>
              <a:buChar char="●"/>
              <a:defRPr sz="3500">
                <a:solidFill>
                  <a:schemeClr val="dk2"/>
                </a:solidFill>
              </a:defRPr>
            </a:lvl1pPr>
            <a:lvl2pPr indent="-400050" lvl="1" marL="914400">
              <a:lnSpc>
                <a:spcPct val="115000"/>
              </a:lnSpc>
              <a:spcBef>
                <a:spcPts val="0"/>
              </a:spcBef>
              <a:spcAft>
                <a:spcPts val="0"/>
              </a:spcAft>
              <a:buClr>
                <a:schemeClr val="dk2"/>
              </a:buClr>
              <a:buSzPts val="2700"/>
              <a:buChar char="○"/>
              <a:defRPr sz="2700">
                <a:solidFill>
                  <a:schemeClr val="dk2"/>
                </a:solidFill>
              </a:defRPr>
            </a:lvl2pPr>
            <a:lvl3pPr indent="-400050" lvl="2" marL="1371600">
              <a:lnSpc>
                <a:spcPct val="115000"/>
              </a:lnSpc>
              <a:spcBef>
                <a:spcPts val="0"/>
              </a:spcBef>
              <a:spcAft>
                <a:spcPts val="0"/>
              </a:spcAft>
              <a:buClr>
                <a:schemeClr val="dk2"/>
              </a:buClr>
              <a:buSzPts val="2700"/>
              <a:buChar char="■"/>
              <a:defRPr sz="2700">
                <a:solidFill>
                  <a:schemeClr val="dk2"/>
                </a:solidFill>
              </a:defRPr>
            </a:lvl3pPr>
            <a:lvl4pPr indent="-400050" lvl="3" marL="1828800">
              <a:lnSpc>
                <a:spcPct val="115000"/>
              </a:lnSpc>
              <a:spcBef>
                <a:spcPts val="0"/>
              </a:spcBef>
              <a:spcAft>
                <a:spcPts val="0"/>
              </a:spcAft>
              <a:buClr>
                <a:schemeClr val="dk2"/>
              </a:buClr>
              <a:buSzPts val="2700"/>
              <a:buChar char="●"/>
              <a:defRPr sz="2700">
                <a:solidFill>
                  <a:schemeClr val="dk2"/>
                </a:solidFill>
              </a:defRPr>
            </a:lvl4pPr>
            <a:lvl5pPr indent="-400050" lvl="4" marL="2286000">
              <a:lnSpc>
                <a:spcPct val="115000"/>
              </a:lnSpc>
              <a:spcBef>
                <a:spcPts val="0"/>
              </a:spcBef>
              <a:spcAft>
                <a:spcPts val="0"/>
              </a:spcAft>
              <a:buClr>
                <a:schemeClr val="dk2"/>
              </a:buClr>
              <a:buSzPts val="2700"/>
              <a:buChar char="○"/>
              <a:defRPr sz="2700">
                <a:solidFill>
                  <a:schemeClr val="dk2"/>
                </a:solidFill>
              </a:defRPr>
            </a:lvl5pPr>
            <a:lvl6pPr indent="-400050" lvl="5" marL="2743200">
              <a:lnSpc>
                <a:spcPct val="115000"/>
              </a:lnSpc>
              <a:spcBef>
                <a:spcPts val="0"/>
              </a:spcBef>
              <a:spcAft>
                <a:spcPts val="0"/>
              </a:spcAft>
              <a:buClr>
                <a:schemeClr val="dk2"/>
              </a:buClr>
              <a:buSzPts val="2700"/>
              <a:buChar char="■"/>
              <a:defRPr sz="2700">
                <a:solidFill>
                  <a:schemeClr val="dk2"/>
                </a:solidFill>
              </a:defRPr>
            </a:lvl6pPr>
            <a:lvl7pPr indent="-400050" lvl="6" marL="3200400">
              <a:lnSpc>
                <a:spcPct val="115000"/>
              </a:lnSpc>
              <a:spcBef>
                <a:spcPts val="0"/>
              </a:spcBef>
              <a:spcAft>
                <a:spcPts val="0"/>
              </a:spcAft>
              <a:buClr>
                <a:schemeClr val="dk2"/>
              </a:buClr>
              <a:buSzPts val="2700"/>
              <a:buChar char="●"/>
              <a:defRPr sz="2700">
                <a:solidFill>
                  <a:schemeClr val="dk2"/>
                </a:solidFill>
              </a:defRPr>
            </a:lvl7pPr>
            <a:lvl8pPr indent="-400050" lvl="7" marL="3657600">
              <a:lnSpc>
                <a:spcPct val="115000"/>
              </a:lnSpc>
              <a:spcBef>
                <a:spcPts val="0"/>
              </a:spcBef>
              <a:spcAft>
                <a:spcPts val="0"/>
              </a:spcAft>
              <a:buClr>
                <a:schemeClr val="dk2"/>
              </a:buClr>
              <a:buSzPts val="2700"/>
              <a:buChar char="○"/>
              <a:defRPr sz="2700">
                <a:solidFill>
                  <a:schemeClr val="dk2"/>
                </a:solidFill>
              </a:defRPr>
            </a:lvl8pPr>
            <a:lvl9pPr indent="-400050" lvl="8" marL="4114800">
              <a:lnSpc>
                <a:spcPct val="115000"/>
              </a:lnSpc>
              <a:spcBef>
                <a:spcPts val="0"/>
              </a:spcBef>
              <a:spcAft>
                <a:spcPts val="0"/>
              </a:spcAft>
              <a:buClr>
                <a:schemeClr val="dk2"/>
              </a:buClr>
              <a:buSzPts val="2700"/>
              <a:buChar char="■"/>
              <a:defRPr sz="2700">
                <a:solidFill>
                  <a:schemeClr val="dk2"/>
                </a:solidFill>
              </a:defRPr>
            </a:lvl9pPr>
          </a:lstStyle>
          <a:p/>
        </p:txBody>
      </p:sp>
      <p:sp>
        <p:nvSpPr>
          <p:cNvPr id="8" name="Google Shape;8;p1"/>
          <p:cNvSpPr txBox="1"/>
          <p:nvPr>
            <p:ph idx="12" type="sldNum"/>
          </p:nvPr>
        </p:nvSpPr>
        <p:spPr>
          <a:xfrm>
            <a:off x="9531515" y="16580326"/>
            <a:ext cx="617400" cy="1399500"/>
          </a:xfrm>
          <a:prstGeom prst="rect">
            <a:avLst/>
          </a:prstGeom>
          <a:noFill/>
          <a:ln>
            <a:noFill/>
          </a:ln>
        </p:spPr>
        <p:txBody>
          <a:bodyPr anchorCtr="0" anchor="ctr" bIns="176925" lIns="176925" spcFirstLastPara="1" rIns="176925" wrap="square" tIns="176925">
            <a:normAutofit/>
          </a:bodyPr>
          <a:lstStyle>
            <a:lvl1pPr lvl="0" algn="r">
              <a:buNone/>
              <a:defRPr sz="1900">
                <a:solidFill>
                  <a:schemeClr val="dk2"/>
                </a:solidFill>
              </a:defRPr>
            </a:lvl1pPr>
            <a:lvl2pPr lvl="1" algn="r">
              <a:buNone/>
              <a:defRPr sz="1900">
                <a:solidFill>
                  <a:schemeClr val="dk2"/>
                </a:solidFill>
              </a:defRPr>
            </a:lvl2pPr>
            <a:lvl3pPr lvl="2" algn="r">
              <a:buNone/>
              <a:defRPr sz="1900">
                <a:solidFill>
                  <a:schemeClr val="dk2"/>
                </a:solidFill>
              </a:defRPr>
            </a:lvl3pPr>
            <a:lvl4pPr lvl="3" algn="r">
              <a:buNone/>
              <a:defRPr sz="1900">
                <a:solidFill>
                  <a:schemeClr val="dk2"/>
                </a:solidFill>
              </a:defRPr>
            </a:lvl4pPr>
            <a:lvl5pPr lvl="4" algn="r">
              <a:buNone/>
              <a:defRPr sz="1900">
                <a:solidFill>
                  <a:schemeClr val="dk2"/>
                </a:solidFill>
              </a:defRPr>
            </a:lvl5pPr>
            <a:lvl6pPr lvl="5" algn="r">
              <a:buNone/>
              <a:defRPr sz="1900">
                <a:solidFill>
                  <a:schemeClr val="dk2"/>
                </a:solidFill>
              </a:defRPr>
            </a:lvl6pPr>
            <a:lvl7pPr lvl="6" algn="r">
              <a:buNone/>
              <a:defRPr sz="1900">
                <a:solidFill>
                  <a:schemeClr val="dk2"/>
                </a:solidFill>
              </a:defRPr>
            </a:lvl7pPr>
            <a:lvl8pPr lvl="7" algn="r">
              <a:buNone/>
              <a:defRPr sz="1900">
                <a:solidFill>
                  <a:schemeClr val="dk2"/>
                </a:solidFill>
              </a:defRPr>
            </a:lvl8pPr>
            <a:lvl9pPr lvl="8" algn="r">
              <a:buNone/>
              <a:defRPr sz="1900">
                <a:solidFill>
                  <a:schemeClr val="dk2"/>
                </a:solidFill>
              </a:defRPr>
            </a:lvl9pPr>
          </a:lstStyle>
          <a:p>
            <a:pPr indent="0" lvl="0" marL="0" rtl="0" algn="r">
              <a:spcBef>
                <a:spcPts val="0"/>
              </a:spcBef>
              <a:spcAft>
                <a:spcPts val="0"/>
              </a:spcAft>
              <a:buNone/>
            </a:pPr>
            <a:fld id="{00000000-1234-1234-1234-123412341234}" type="slidenum">
              <a:rPr lang="pt-B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nvSpPr>
        <p:spPr>
          <a:xfrm>
            <a:off x="601899" y="1090725"/>
            <a:ext cx="3981600" cy="538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2900" u="none" cap="none" strike="noStrike">
                <a:solidFill>
                  <a:srgbClr val="00556E"/>
                </a:solidFill>
                <a:latin typeface="Calibri"/>
                <a:ea typeface="Calibri"/>
                <a:cs typeface="Calibri"/>
                <a:sym typeface="Calibri"/>
              </a:rPr>
              <a:t>TÍTULO DO TRABALHO</a:t>
            </a:r>
            <a:endParaRPr sz="2300">
              <a:solidFill>
                <a:srgbClr val="00556E"/>
              </a:solidFill>
              <a:latin typeface="Calibri"/>
              <a:ea typeface="Calibri"/>
              <a:cs typeface="Calibri"/>
              <a:sym typeface="Calibri"/>
            </a:endParaRPr>
          </a:p>
        </p:txBody>
      </p:sp>
      <p:sp>
        <p:nvSpPr>
          <p:cNvPr id="55" name="Google Shape;55;p13"/>
          <p:cNvSpPr txBox="1"/>
          <p:nvPr/>
        </p:nvSpPr>
        <p:spPr>
          <a:xfrm>
            <a:off x="601899" y="1729634"/>
            <a:ext cx="3981600" cy="477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BR" sz="2500">
                <a:solidFill>
                  <a:srgbClr val="000000"/>
                </a:solidFill>
                <a:latin typeface="Calibri"/>
                <a:ea typeface="Calibri"/>
                <a:cs typeface="Calibri"/>
                <a:sym typeface="Calibri"/>
              </a:rPr>
              <a:t>AUTORES</a:t>
            </a:r>
            <a:endParaRPr sz="2300">
              <a:latin typeface="Calibri"/>
              <a:ea typeface="Calibri"/>
              <a:cs typeface="Calibri"/>
              <a:sym typeface="Calibri"/>
            </a:endParaRPr>
          </a:p>
        </p:txBody>
      </p:sp>
      <p:sp>
        <p:nvSpPr>
          <p:cNvPr id="56" name="Google Shape;56;p13"/>
          <p:cNvSpPr txBox="1"/>
          <p:nvPr/>
        </p:nvSpPr>
        <p:spPr>
          <a:xfrm>
            <a:off x="601900" y="3121975"/>
            <a:ext cx="9004200" cy="115443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pt-BR" sz="2400">
                <a:latin typeface="Calibri"/>
                <a:ea typeface="Calibri"/>
                <a:cs typeface="Calibri"/>
                <a:sym typeface="Calibri"/>
              </a:rPr>
              <a:t>Lorem ipsum dolor sit amet, consectetur adipiscing elit. Nulla facilisi. Suspendisse potenti. Vestibulum ante ipsum primis in faucibus orci luctus et ultrices posuere cubilia curae; Integer vel sem at orci scelerisque faucibus. Mauris non sapien ut lacus venenatis hendrerit. Phasellus vehicula velit et tortor placerat, sit amet fermentum nunc ultrices. Cras nec quam vel dolor tristique aliquet. Donec a dolor at lacus laoreet aliquet.</a:t>
            </a:r>
            <a:endParaRPr sz="2400">
              <a:latin typeface="Calibri"/>
              <a:ea typeface="Calibri"/>
              <a:cs typeface="Calibri"/>
              <a:sym typeface="Calibri"/>
            </a:endParaRPr>
          </a:p>
          <a:p>
            <a:pPr indent="0" lvl="0" marL="0" marR="0" rtl="0" algn="just">
              <a:spcBef>
                <a:spcPts val="0"/>
              </a:spcBef>
              <a:spcAft>
                <a:spcPts val="0"/>
              </a:spcAft>
              <a:buNone/>
            </a:pPr>
            <a:r>
              <a:t/>
            </a:r>
            <a:endParaRPr sz="2400">
              <a:latin typeface="Calibri"/>
              <a:ea typeface="Calibri"/>
              <a:cs typeface="Calibri"/>
              <a:sym typeface="Calibri"/>
            </a:endParaRPr>
          </a:p>
          <a:p>
            <a:pPr indent="0" lvl="0" marL="0" marR="0" rtl="0" algn="just">
              <a:spcBef>
                <a:spcPts val="0"/>
              </a:spcBef>
              <a:spcAft>
                <a:spcPts val="0"/>
              </a:spcAft>
              <a:buNone/>
            </a:pPr>
            <a:r>
              <a:rPr lang="pt-BR" sz="2400">
                <a:latin typeface="Calibri"/>
                <a:ea typeface="Calibri"/>
                <a:cs typeface="Calibri"/>
                <a:sym typeface="Calibri"/>
              </a:rPr>
              <a:t>Lorem ipsum dolor sit amet, consectetur adipiscing elit. Nulla facilisi. Suspendisse potenti. Vestibulum ante ipsum primis in faucibus orci luctus et ultrices posuere cubilia curae; Integer vel sem at orci scelerisque faucibus. Mauris non sapien ut lacus venenatis hendrerit. Phasellus vehicula velit et tortor placerat, sit amet fermentum nunc ultrices. Cras nec quam vel dolor tristique aliquet. Donec a dolor at lacus laoreet aliquet.</a:t>
            </a:r>
            <a:endParaRPr sz="2400">
              <a:latin typeface="Calibri"/>
              <a:ea typeface="Calibri"/>
              <a:cs typeface="Calibri"/>
              <a:sym typeface="Calibri"/>
            </a:endParaRPr>
          </a:p>
          <a:p>
            <a:pPr indent="0" lvl="0" marL="0" marR="0" rtl="0" algn="just">
              <a:spcBef>
                <a:spcPts val="0"/>
              </a:spcBef>
              <a:spcAft>
                <a:spcPts val="0"/>
              </a:spcAft>
              <a:buNone/>
            </a:pPr>
            <a:r>
              <a:t/>
            </a:r>
            <a:endParaRPr sz="2400">
              <a:latin typeface="Calibri"/>
              <a:ea typeface="Calibri"/>
              <a:cs typeface="Calibri"/>
              <a:sym typeface="Calibri"/>
            </a:endParaRPr>
          </a:p>
          <a:p>
            <a:pPr indent="0" lvl="0" marL="0" marR="0" rtl="0" algn="just">
              <a:spcBef>
                <a:spcPts val="0"/>
              </a:spcBef>
              <a:spcAft>
                <a:spcPts val="0"/>
              </a:spcAft>
              <a:buNone/>
            </a:pPr>
            <a:r>
              <a:rPr lang="pt-BR" sz="2400">
                <a:latin typeface="Calibri"/>
                <a:ea typeface="Calibri"/>
                <a:cs typeface="Calibri"/>
                <a:sym typeface="Calibri"/>
              </a:rPr>
              <a:t>Lorem ipsum dolor sit amet, consectetur adipiscing elit. Nulla facilisi. Suspendisse potenti. Vestibulum ante ipsum primis in faucibus orci luctus et ultrices posuere cubilia curae; Integer vel sem at orci scelerisque faucibus. Mauris non sapien ut lacus venenatis hendrerit. Phasellus vehicula velit et tortor placerat, sit amet fermentum nunc ultrices. Cras nec quam vel dolor tristique aliquet. Donec a dolor at lacus laoreet aliquet.</a:t>
            </a:r>
            <a:endParaRPr sz="2400">
              <a:latin typeface="Calibri"/>
              <a:ea typeface="Calibri"/>
              <a:cs typeface="Calibri"/>
              <a:sym typeface="Calibri"/>
            </a:endParaRPr>
          </a:p>
          <a:p>
            <a:pPr indent="0" lvl="0" marL="0" marR="0" rtl="0" algn="just">
              <a:spcBef>
                <a:spcPts val="0"/>
              </a:spcBef>
              <a:spcAft>
                <a:spcPts val="0"/>
              </a:spcAft>
              <a:buNone/>
            </a:pPr>
            <a:r>
              <a:t/>
            </a:r>
            <a:endParaRPr sz="2400">
              <a:latin typeface="Calibri"/>
              <a:ea typeface="Calibri"/>
              <a:cs typeface="Calibri"/>
              <a:sym typeface="Calibri"/>
            </a:endParaRPr>
          </a:p>
          <a:p>
            <a:pPr indent="0" lvl="0" marL="0" marR="0" rtl="0" algn="just">
              <a:spcBef>
                <a:spcPts val="0"/>
              </a:spcBef>
              <a:spcAft>
                <a:spcPts val="0"/>
              </a:spcAft>
              <a:buNone/>
            </a:pPr>
            <a:r>
              <a:rPr lang="pt-BR" sz="2400">
                <a:latin typeface="Calibri"/>
                <a:ea typeface="Calibri"/>
                <a:cs typeface="Calibri"/>
                <a:sym typeface="Calibri"/>
              </a:rPr>
              <a:t>Lorem ipsum dolor sit amet, consectetur adipiscing elit. Nulla facilisi. Suspendisse potenti. Vestibulum ante ipsum primis in faucibus orci luctus et ultrices posuere cubilia curae; Integer vel sem at orci scelerisque faucibus. Mauris non sapien ut lacus venenatis hendrerit. Phasellus vehicula velit et tortor placerat, sit amet fermentum nunc ultrices. Cras nec quam vel dolor tristique aliquet. Donec a dolor at lacus laoreet aliquet.</a:t>
            </a:r>
            <a:endParaRPr sz="2400">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D88B0D9ED9357A4F9E2FC3441896706C" ma:contentTypeVersion="13" ma:contentTypeDescription="Crie um novo documento." ma:contentTypeScope="" ma:versionID="2afe68da4de5079d2b1ceb89433047a1">
  <xsd:schema xmlns:xsd="http://www.w3.org/2001/XMLSchema" xmlns:xs="http://www.w3.org/2001/XMLSchema" xmlns:p="http://schemas.microsoft.com/office/2006/metadata/properties" xmlns:ns2="10bbbc2f-3447-4487-a4a9-6d86901fcb00" xmlns:ns3="39d22115-47c8-46f1-984e-b1c30aaab545" targetNamespace="http://schemas.microsoft.com/office/2006/metadata/properties" ma:root="true" ma:fieldsID="9bb6f1e93bdd256657bbf4690911e27b" ns2:_="" ns3:_="">
    <xsd:import namespace="10bbbc2f-3447-4487-a4a9-6d86901fcb00"/>
    <xsd:import namespace="39d22115-47c8-46f1-984e-b1c30aaab545"/>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bbbc2f-3447-4487-a4a9-6d86901fcb00"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Marcações de imagem" ma:readOnly="false" ma:fieldId="{5cf76f15-5ced-4ddc-b409-7134ff3c332f}" ma:taxonomyMulti="true" ma:sspId="7ae16047-ece8-4c8b-bfe9-bb7c2a4ab95a"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9d22115-47c8-46f1-984e-b1c30aaab545"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238d2242-b1c1-481a-87de-f240ca4b75cc}" ma:internalName="TaxCatchAll" ma:showField="CatchAllData" ma:web="39d22115-47c8-46f1-984e-b1c30aaab54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9d22115-47c8-46f1-984e-b1c30aaab545" xsi:nil="true"/>
    <lcf76f155ced4ddcb4097134ff3c332f xmlns="10bbbc2f-3447-4487-a4a9-6d86901fcb0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2EDA67F-18FE-4182-A17D-867AC3BAC18B}"/>
</file>

<file path=customXml/itemProps2.xml><?xml version="1.0" encoding="utf-8"?>
<ds:datastoreItem xmlns:ds="http://schemas.openxmlformats.org/officeDocument/2006/customXml" ds:itemID="{ECD3B32D-44F9-4069-8751-278275DD068B}"/>
</file>

<file path=customXml/itemProps3.xml><?xml version="1.0" encoding="utf-8"?>
<ds:datastoreItem xmlns:ds="http://schemas.openxmlformats.org/officeDocument/2006/customXml" ds:itemID="{C9BFE637-C72E-4A94-B6B0-A333F96B1457}"/>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0x010100D88B0D9ED9357A4F9E2FC3441896706C</vt:lpwstr>
  </property>
</Properties>
</file>