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5143500" cy="9144000" type="screen16x9"/>
  <p:notesSz cx="6858000" cy="9144000"/>
  <p:defaultTextStyle>
    <a:defPPr>
      <a:defRPr lang="pt-BR"/>
    </a:defPPr>
    <a:lvl1pPr marL="0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1099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02198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03297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04396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05495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06594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07693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08792" algn="l" defTabSz="80219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78">
          <p15:clr>
            <a:srgbClr val="A4A3A4"/>
          </p15:clr>
        </p15:guide>
        <p15:guide id="2" pos="7597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>
      <p:cViewPr>
        <p:scale>
          <a:sx n="100" d="100"/>
          <a:sy n="100" d="100"/>
        </p:scale>
        <p:origin x="2208" y="-1358"/>
      </p:cViewPr>
      <p:guideLst>
        <p:guide orient="horz" pos="11678"/>
        <p:guide pos="7597"/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1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2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3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4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5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6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7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87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1" y="5875868"/>
            <a:ext cx="4371975" cy="1816100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1" y="3875619"/>
            <a:ext cx="4371975" cy="2000249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4010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021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03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043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054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0659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0769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0879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78656" y="11535834"/>
            <a:ext cx="6061472" cy="3262630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25853" y="11535834"/>
            <a:ext cx="6062365" cy="3262630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046818"/>
            <a:ext cx="2272606" cy="853016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1099" indent="0">
              <a:buNone/>
              <a:defRPr sz="1700" b="1"/>
            </a:lvl2pPr>
            <a:lvl3pPr marL="802198" indent="0">
              <a:buNone/>
              <a:defRPr sz="1600" b="1"/>
            </a:lvl3pPr>
            <a:lvl4pPr marL="1203297" indent="0">
              <a:buNone/>
              <a:defRPr sz="1400" b="1"/>
            </a:lvl4pPr>
            <a:lvl5pPr marL="1604396" indent="0">
              <a:buNone/>
              <a:defRPr sz="1400" b="1"/>
            </a:lvl5pPr>
            <a:lvl6pPr marL="2005495" indent="0">
              <a:buNone/>
              <a:defRPr sz="1400" b="1"/>
            </a:lvl6pPr>
            <a:lvl7pPr marL="2406594" indent="0">
              <a:buNone/>
              <a:defRPr sz="1400" b="1"/>
            </a:lvl7pPr>
            <a:lvl8pPr marL="2807693" indent="0">
              <a:buNone/>
              <a:defRPr sz="1400" b="1"/>
            </a:lvl8pPr>
            <a:lvl9pPr marL="3208792" indent="0">
              <a:buNone/>
              <a:defRPr sz="14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5" y="2899834"/>
            <a:ext cx="2272606" cy="5268384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7" y="2046818"/>
            <a:ext cx="2273498" cy="853016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1099" indent="0">
              <a:buNone/>
              <a:defRPr sz="1700" b="1"/>
            </a:lvl2pPr>
            <a:lvl3pPr marL="802198" indent="0">
              <a:buNone/>
              <a:defRPr sz="1600" b="1"/>
            </a:lvl3pPr>
            <a:lvl4pPr marL="1203297" indent="0">
              <a:buNone/>
              <a:defRPr sz="1400" b="1"/>
            </a:lvl4pPr>
            <a:lvl5pPr marL="1604396" indent="0">
              <a:buNone/>
              <a:defRPr sz="1400" b="1"/>
            </a:lvl5pPr>
            <a:lvl6pPr marL="2005495" indent="0">
              <a:buNone/>
              <a:defRPr sz="1400" b="1"/>
            </a:lvl6pPr>
            <a:lvl7pPr marL="2406594" indent="0">
              <a:buNone/>
              <a:defRPr sz="1400" b="1"/>
            </a:lvl7pPr>
            <a:lvl8pPr marL="2807693" indent="0">
              <a:buNone/>
              <a:defRPr sz="1400" b="1"/>
            </a:lvl8pPr>
            <a:lvl9pPr marL="3208792" indent="0">
              <a:buNone/>
              <a:defRPr sz="14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7" y="2899834"/>
            <a:ext cx="2273498" cy="5268384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200"/>
            </a:lvl1pPr>
            <a:lvl2pPr marL="401099" indent="0">
              <a:buNone/>
              <a:defRPr sz="1100"/>
            </a:lvl2pPr>
            <a:lvl3pPr marL="802198" indent="0">
              <a:buNone/>
              <a:defRPr sz="900"/>
            </a:lvl3pPr>
            <a:lvl4pPr marL="1203297" indent="0">
              <a:buNone/>
              <a:defRPr sz="800"/>
            </a:lvl4pPr>
            <a:lvl5pPr marL="1604396" indent="0">
              <a:buNone/>
              <a:defRPr sz="800"/>
            </a:lvl5pPr>
            <a:lvl6pPr marL="2005495" indent="0">
              <a:buNone/>
              <a:defRPr sz="800"/>
            </a:lvl6pPr>
            <a:lvl7pPr marL="2406594" indent="0">
              <a:buNone/>
              <a:defRPr sz="800"/>
            </a:lvl7pPr>
            <a:lvl8pPr marL="2807693" indent="0">
              <a:buNone/>
              <a:defRPr sz="800"/>
            </a:lvl8pPr>
            <a:lvl9pPr marL="3208792" indent="0">
              <a:buNone/>
              <a:defRPr sz="8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2800"/>
            </a:lvl1pPr>
            <a:lvl2pPr marL="401099" indent="0">
              <a:buNone/>
              <a:defRPr sz="2500"/>
            </a:lvl2pPr>
            <a:lvl3pPr marL="802198" indent="0">
              <a:buNone/>
              <a:defRPr sz="2100"/>
            </a:lvl3pPr>
            <a:lvl4pPr marL="1203297" indent="0">
              <a:buNone/>
              <a:defRPr sz="1700"/>
            </a:lvl4pPr>
            <a:lvl5pPr marL="1604396" indent="0">
              <a:buNone/>
              <a:defRPr sz="1700"/>
            </a:lvl5pPr>
            <a:lvl6pPr marL="2005495" indent="0">
              <a:buNone/>
              <a:defRPr sz="1700"/>
            </a:lvl6pPr>
            <a:lvl7pPr marL="2406594" indent="0">
              <a:buNone/>
              <a:defRPr sz="1700"/>
            </a:lvl7pPr>
            <a:lvl8pPr marL="2807693" indent="0">
              <a:buNone/>
              <a:defRPr sz="1700"/>
            </a:lvl8pPr>
            <a:lvl9pPr marL="3208792" indent="0">
              <a:buNone/>
              <a:defRPr sz="17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200"/>
            </a:lvl1pPr>
            <a:lvl2pPr marL="401099" indent="0">
              <a:buNone/>
              <a:defRPr sz="1100"/>
            </a:lvl2pPr>
            <a:lvl3pPr marL="802198" indent="0">
              <a:buNone/>
              <a:defRPr sz="900"/>
            </a:lvl3pPr>
            <a:lvl4pPr marL="1203297" indent="0">
              <a:buNone/>
              <a:defRPr sz="800"/>
            </a:lvl4pPr>
            <a:lvl5pPr marL="1604396" indent="0">
              <a:buNone/>
              <a:defRPr sz="800"/>
            </a:lvl5pPr>
            <a:lvl6pPr marL="2005495" indent="0">
              <a:buNone/>
              <a:defRPr sz="800"/>
            </a:lvl6pPr>
            <a:lvl7pPr marL="2406594" indent="0">
              <a:buNone/>
              <a:defRPr sz="800"/>
            </a:lvl7pPr>
            <a:lvl8pPr marL="2807693" indent="0">
              <a:buNone/>
              <a:defRPr sz="800"/>
            </a:lvl8pPr>
            <a:lvl9pPr marL="3208792" indent="0">
              <a:buNone/>
              <a:defRPr sz="8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36052" y="1979085"/>
            <a:ext cx="3052167" cy="42183049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78657" y="1979085"/>
            <a:ext cx="9071670" cy="42183049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80220" tIns="40110" rIns="80220" bIns="4011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80220" tIns="40110" rIns="80220" bIns="401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80220" tIns="40110" rIns="80220" bIns="4011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11482-A118-47AC-A41D-C6E15D3BB980}" type="datetimeFigureOut">
              <a:rPr lang="pt-BR" smtClean="0"/>
              <a:pPr/>
              <a:t>26/07/2024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80220" tIns="40110" rIns="80220" bIns="4011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80220" tIns="40110" rIns="80220" bIns="4011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7F43F-FE9A-462B-B1E3-E377B2DA8C3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02198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0824" indent="-300824" algn="l" defTabSz="802198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1786" indent="-250687" algn="l" defTabSz="802198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02748" indent="-200550" algn="l" defTabSz="80219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03847" indent="-200550" algn="l" defTabSz="802198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04946" indent="-200550" algn="l" defTabSz="802198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06045" indent="-200550" algn="l" defTabSz="802198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7144" indent="-200550" algn="l" defTabSz="802198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8243" indent="-200550" algn="l" defTabSz="802198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09342" indent="-200550" algn="l" defTabSz="802198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1099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2198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297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396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5495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6594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693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8792" algn="l" defTabSz="80219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73FD49C-99B2-ED5B-941E-E08A708B12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729"/>
            <a:ext cx="5143500" cy="1002766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0" y="1066045"/>
            <a:ext cx="5143500" cy="482095"/>
          </a:xfrm>
        </p:spPr>
        <p:txBody>
          <a:bodyPr>
            <a:noAutofit/>
          </a:bodyPr>
          <a:lstStyle/>
          <a:p>
            <a:r>
              <a:rPr lang="pt-BR" sz="2200" dirty="0"/>
              <a:t>Título do Artigo</a:t>
            </a: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233768" y="2205303"/>
            <a:ext cx="4675963" cy="600235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vert="horz" lIns="80220" tIns="40110" rIns="80220" bIns="40110" rtlCol="0">
            <a:normAutofit/>
          </a:bodyPr>
          <a:lstStyle/>
          <a:p>
            <a:pPr algn="ctr">
              <a:spcBef>
                <a:spcPct val="20000"/>
              </a:spcBef>
              <a:defRPr/>
            </a:pPr>
            <a:endParaRPr lang="pt-BR" sz="1100" u="sng" dirty="0"/>
          </a:p>
          <a:p>
            <a:pPr algn="ctr">
              <a:spcBef>
                <a:spcPct val="20000"/>
              </a:spcBef>
              <a:defRPr/>
            </a:pPr>
            <a:r>
              <a:rPr lang="pt-BR" sz="1100" u="sng" dirty="0"/>
              <a:t>Guia para apresentação de e-pôster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u="sng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Use este modelo para preparar o seu e-pôster.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Concentre as informações mais relevantes do seu trabalho neste espaço.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Os e-pôsteres ficarão disponíveis durante todo o evento. 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O título do e-pôster deve ser idêntico ao do resumo. Abaixo do título deverá estar o nome dos autores e suas respectivas instituições. Quando houver mais de um autor, separá-los por ponto e vírgula;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Use texto, figuras, tabelas, animações. Não insira sons ou links externos.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Salve o arquivo final em formato </a:t>
            </a:r>
            <a:r>
              <a:rPr lang="pt-BR" sz="1100" b="1" dirty="0" err="1"/>
              <a:t>pdf</a:t>
            </a:r>
            <a:r>
              <a:rPr lang="pt-BR" sz="1100" dirty="0"/>
              <a:t>. O arquivo final deverá ter no máximo 10MB.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É de inteira responsabilidade dos autores o envio do arquivo do e-pôster na íntegra através de sua área restrita no site do evento até dia </a:t>
            </a:r>
            <a:r>
              <a:rPr lang="pt-BR" sz="1100" b="1" dirty="0">
                <a:solidFill>
                  <a:srgbClr val="FF0000"/>
                </a:solidFill>
              </a:rPr>
              <a:t>23 de agosto de 2024.</a:t>
            </a:r>
          </a:p>
          <a:p>
            <a:pPr>
              <a:spcBef>
                <a:spcPct val="20000"/>
              </a:spcBef>
              <a:defRPr/>
            </a:pPr>
            <a:endParaRPr lang="pt-BR" sz="1100" dirty="0"/>
          </a:p>
          <a:p>
            <a:pPr>
              <a:spcBef>
                <a:spcPct val="20000"/>
              </a:spcBef>
              <a:defRPr/>
            </a:pPr>
            <a:r>
              <a:rPr lang="pt-BR" sz="1100" dirty="0"/>
              <a:t>Na sequência serão apresentados</a:t>
            </a:r>
            <a:r>
              <a:rPr lang="pt-BR" sz="1100" b="1" dirty="0"/>
              <a:t> 2 sugestões </a:t>
            </a:r>
            <a:r>
              <a:rPr lang="pt-BR" sz="1100" dirty="0"/>
              <a:t>de modelos guias para confecção de seu e-pôster.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408438" y="1007001"/>
            <a:ext cx="4311389" cy="3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st="50800" dir="5400000" sy="-100000" algn="bl" rotWithShape="0"/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408438" y="8430312"/>
            <a:ext cx="4311389" cy="3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st="50800" dir="5400000" sy="-100000" algn="bl" rotWithShape="0"/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ubtítulo 4"/>
          <p:cNvSpPr>
            <a:spLocks noGrp="1"/>
          </p:cNvSpPr>
          <p:nvPr>
            <p:ph type="subTitle" idx="1"/>
          </p:nvPr>
        </p:nvSpPr>
        <p:spPr>
          <a:xfrm>
            <a:off x="0" y="1665052"/>
            <a:ext cx="5143500" cy="256209"/>
          </a:xfrm>
        </p:spPr>
        <p:txBody>
          <a:bodyPr>
            <a:noAutofit/>
          </a:bodyPr>
          <a:lstStyle/>
          <a:p>
            <a:pPr hangingPunct="0"/>
            <a:r>
              <a:rPr lang="pt-PT" sz="1200" dirty="0"/>
              <a:t>Nome do Autor 1, Instituição, Cidade, País, E-mail; Nome do Autor 2, Instituição, Cidade, País; Nome do Autor 2, Instituição, Cidade, País.</a:t>
            </a:r>
            <a:endParaRPr lang="pt-BR" sz="12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7E0D1C4-86D3-D599-85BA-704437E119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6019"/>
            <a:ext cx="5143500" cy="2679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4F54913-DD78-F90B-5E80-834160283D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729"/>
            <a:ext cx="5143500" cy="100276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7655796-2250-5CA5-92F0-7C85252F0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6019"/>
            <a:ext cx="5143500" cy="267981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0" y="900504"/>
            <a:ext cx="5143500" cy="482095"/>
          </a:xfrm>
        </p:spPr>
        <p:txBody>
          <a:bodyPr>
            <a:noAutofit/>
          </a:bodyPr>
          <a:lstStyle/>
          <a:p>
            <a:r>
              <a:rPr lang="pt-BR" sz="2200" dirty="0"/>
              <a:t>Modelo 1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-9891" y="1525124"/>
            <a:ext cx="5143500" cy="256209"/>
          </a:xfrm>
        </p:spPr>
        <p:txBody>
          <a:bodyPr>
            <a:noAutofit/>
          </a:bodyPr>
          <a:lstStyle/>
          <a:p>
            <a:pPr hangingPunct="0"/>
            <a:r>
              <a:rPr lang="pt-PT" sz="1200" dirty="0"/>
              <a:t>Nome do Autor 1, Instituição, Cidade, Estado E-mail; Nome do Autor 2, Instituição, Cidade, Estado; Nome do Autor 3, Instituição, Cidade, Estado.</a:t>
            </a:r>
            <a:endParaRPr lang="pt-BR" sz="1200" dirty="0"/>
          </a:p>
        </p:txBody>
      </p:sp>
      <p:sp>
        <p:nvSpPr>
          <p:cNvPr id="10" name="Espaço Reservado para Conteúdo 5"/>
          <p:cNvSpPr txBox="1">
            <a:spLocks/>
          </p:cNvSpPr>
          <p:nvPr/>
        </p:nvSpPr>
        <p:spPr>
          <a:xfrm>
            <a:off x="258693" y="2174611"/>
            <a:ext cx="2303166" cy="13674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1. Objetivo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pt-BR" sz="1100" dirty="0"/>
              <a:t>Use este modelo para preparar o seu e-pôster. </a:t>
            </a:r>
          </a:p>
          <a:p>
            <a:pPr>
              <a:spcBef>
                <a:spcPct val="20000"/>
              </a:spcBef>
              <a:defRPr/>
            </a:pPr>
            <a:endParaRPr lang="pt-BR" sz="1100" dirty="0"/>
          </a:p>
          <a:p>
            <a:pPr lvl="0">
              <a:spcBef>
                <a:spcPct val="20000"/>
              </a:spcBef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sp>
        <p:nvSpPr>
          <p:cNvPr id="16" name="Espaço Reservado para Conteúdo 5"/>
          <p:cNvSpPr txBox="1">
            <a:spLocks/>
          </p:cNvSpPr>
          <p:nvPr/>
        </p:nvSpPr>
        <p:spPr>
          <a:xfrm>
            <a:off x="260967" y="3678830"/>
            <a:ext cx="2303166" cy="3379317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2. Metodologia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1100" dirty="0"/>
              <a:t>Concentre as informações mais relevantes do seu trabalho neste espaço. 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1100" dirty="0"/>
              <a:t>Dimensione as caixas de texto de acordo com a extensão da sua escrita.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1100" dirty="0"/>
              <a:t>Mantenha a formatação original. Se preferir cole o seu texto mantendo o tema de destino.</a:t>
            </a:r>
          </a:p>
          <a:p>
            <a:pPr lvl="0">
              <a:spcBef>
                <a:spcPct val="20000"/>
              </a:spcBef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sp>
        <p:nvSpPr>
          <p:cNvPr id="17" name="Espaço Reservado para Conteúdo 5"/>
          <p:cNvSpPr txBox="1">
            <a:spLocks/>
          </p:cNvSpPr>
          <p:nvPr/>
        </p:nvSpPr>
        <p:spPr>
          <a:xfrm>
            <a:off x="2679243" y="2174611"/>
            <a:ext cx="2303166" cy="291737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vert="horz" lIns="80220" tIns="40110" rIns="80220" bIns="40110" rtlCol="0">
            <a:normAutofit lnSpcReduction="10000"/>
          </a:bodyPr>
          <a:lstStyle/>
          <a:p>
            <a:pPr lvl="0">
              <a:spcBef>
                <a:spcPct val="20000"/>
              </a:spcBef>
              <a:defRPr/>
            </a:pPr>
            <a:endParaRPr lang="pt-BR" sz="1400" b="1" u="sng" dirty="0"/>
          </a:p>
        </p:txBody>
      </p:sp>
      <p:sp>
        <p:nvSpPr>
          <p:cNvPr id="19" name="Espaço Reservado para Conteúdo 5"/>
          <p:cNvSpPr txBox="1">
            <a:spLocks/>
          </p:cNvSpPr>
          <p:nvPr/>
        </p:nvSpPr>
        <p:spPr>
          <a:xfrm>
            <a:off x="268584" y="7270990"/>
            <a:ext cx="2303166" cy="99998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vert="horz" lIns="80220" tIns="40110" rIns="80220" bIns="4011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pt-BR" sz="1400" b="1" u="sng" dirty="0"/>
              <a:t>3. Resultados e Discussões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1200" dirty="0" err="1">
                <a:solidFill>
                  <a:prstClr val="black"/>
                </a:solidFill>
              </a:rPr>
              <a:t>xxxxxxxxxxxxxxxxxxxxxxxxxxxxxxxx</a:t>
            </a:r>
            <a:endParaRPr lang="pt-BR" sz="1200" dirty="0">
              <a:solidFill>
                <a:prstClr val="black"/>
              </a:solidFill>
            </a:endParaRPr>
          </a:p>
        </p:txBody>
      </p:sp>
      <p:sp>
        <p:nvSpPr>
          <p:cNvPr id="22" name="Espaço Reservado para Conteúdo 5"/>
          <p:cNvSpPr txBox="1">
            <a:spLocks/>
          </p:cNvSpPr>
          <p:nvPr/>
        </p:nvSpPr>
        <p:spPr>
          <a:xfrm>
            <a:off x="2679243" y="2640863"/>
            <a:ext cx="2303166" cy="2197319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4. Conclusões</a:t>
            </a:r>
          </a:p>
          <a:p>
            <a:pPr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Salve o arquivo final em formato </a:t>
            </a:r>
            <a:r>
              <a:rPr lang="pt-BR" sz="1100" b="1" dirty="0" err="1"/>
              <a:t>pdf</a:t>
            </a:r>
            <a:r>
              <a:rPr lang="pt-BR" sz="1100" dirty="0"/>
              <a:t>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Use texto, figuras, tabelas, animações. Não insira sons, ou links externos.</a:t>
            </a:r>
          </a:p>
          <a:p>
            <a:pPr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Salve seu arquivo final com no máximo 10MB.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sp>
        <p:nvSpPr>
          <p:cNvPr id="23" name="Espaço Reservado para Conteúdo 5"/>
          <p:cNvSpPr txBox="1">
            <a:spLocks/>
          </p:cNvSpPr>
          <p:nvPr/>
        </p:nvSpPr>
        <p:spPr>
          <a:xfrm>
            <a:off x="2679243" y="5033304"/>
            <a:ext cx="2303166" cy="1213891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5. Referências</a:t>
            </a:r>
          </a:p>
          <a:p>
            <a:pPr>
              <a:spcBef>
                <a:spcPct val="20000"/>
              </a:spcBef>
              <a:defRPr/>
            </a:pPr>
            <a:endParaRPr lang="en-US" sz="900" dirty="0"/>
          </a:p>
          <a:p>
            <a:pPr>
              <a:spcBef>
                <a:spcPct val="20000"/>
              </a:spcBef>
              <a:defRPr/>
            </a:pPr>
            <a:r>
              <a:rPr lang="en-US" sz="900" dirty="0" err="1"/>
              <a:t>Terzaghi</a:t>
            </a:r>
            <a:r>
              <a:rPr lang="en-US" sz="900" dirty="0"/>
              <a:t>, K. e Peck, R.B. (1987) </a:t>
            </a:r>
            <a:r>
              <a:rPr lang="en-US" sz="900" i="1" dirty="0"/>
              <a:t>Soil Mechanics in Engineering Practice</a:t>
            </a:r>
            <a:r>
              <a:rPr lang="en-US" sz="900" dirty="0"/>
              <a:t>, 2nd ed., McGraw Hill, New York, NY, USA, 685 p.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A73E52F-691A-1596-884F-9F4BF87152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619" y="6504185"/>
            <a:ext cx="2022820" cy="202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9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-7619" y="1191533"/>
            <a:ext cx="5143500" cy="482095"/>
          </a:xfrm>
        </p:spPr>
        <p:txBody>
          <a:bodyPr>
            <a:noAutofit/>
          </a:bodyPr>
          <a:lstStyle/>
          <a:p>
            <a:r>
              <a:rPr lang="pt-BR" sz="2200" dirty="0"/>
              <a:t>Modelo 2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7027" y="1822101"/>
            <a:ext cx="5143500" cy="256209"/>
          </a:xfrm>
        </p:spPr>
        <p:txBody>
          <a:bodyPr>
            <a:noAutofit/>
          </a:bodyPr>
          <a:lstStyle/>
          <a:p>
            <a:pPr hangingPunct="0"/>
            <a:r>
              <a:rPr lang="pt-PT" sz="1200" dirty="0"/>
              <a:t>Nome do Autor 1, Instituição, Cidade, Estado, E-mail; Nome do Autor 2, Instituição, Cidade, Estado; Nome do Autor 3, Instituição, Cidade, Estado.</a:t>
            </a:r>
            <a:endParaRPr lang="pt-BR" sz="1200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408438" y="1080951"/>
            <a:ext cx="4311389" cy="3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st="50800" dir="5400000" sy="-100000" algn="bl" rotWithShape="0"/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423082" y="8554282"/>
            <a:ext cx="4311389" cy="3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st="50800" dir="5400000" sy="-100000" algn="bl" rotWithShape="0"/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Espaço Reservado para Conteúdo 5"/>
          <p:cNvSpPr txBox="1">
            <a:spLocks/>
          </p:cNvSpPr>
          <p:nvPr/>
        </p:nvSpPr>
        <p:spPr>
          <a:xfrm>
            <a:off x="275611" y="2675728"/>
            <a:ext cx="2303166" cy="936429"/>
          </a:xfrm>
          <a:prstGeom prst="rect">
            <a:avLst/>
          </a:prstGeom>
          <a:noFill/>
          <a:ln w="76200">
            <a:noFill/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1. Objetivo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pt-BR" sz="1100" dirty="0"/>
              <a:t>Use este modelo para preparar o seu e-pôster. </a:t>
            </a:r>
          </a:p>
          <a:p>
            <a:pPr>
              <a:spcBef>
                <a:spcPct val="20000"/>
              </a:spcBef>
              <a:defRPr/>
            </a:pPr>
            <a:endParaRPr lang="pt-BR" sz="1100" dirty="0"/>
          </a:p>
          <a:p>
            <a:pPr lvl="0">
              <a:spcBef>
                <a:spcPct val="20000"/>
              </a:spcBef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sp>
        <p:nvSpPr>
          <p:cNvPr id="16" name="Espaço Reservado para Conteúdo 5"/>
          <p:cNvSpPr txBox="1">
            <a:spLocks/>
          </p:cNvSpPr>
          <p:nvPr/>
        </p:nvSpPr>
        <p:spPr>
          <a:xfrm>
            <a:off x="275611" y="3689114"/>
            <a:ext cx="2303166" cy="2612122"/>
          </a:xfrm>
          <a:prstGeom prst="rect">
            <a:avLst/>
          </a:prstGeom>
          <a:noFill/>
          <a:ln w="76200">
            <a:noFill/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2. Metodologia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1100" dirty="0"/>
              <a:t>Concentre as informações mais relevantes do seu trabalho neste espaço. 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1100" dirty="0"/>
              <a:t>Dimensione as caixas de texto de acordo com a extensão da sua escrita.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1100" dirty="0"/>
              <a:t>Mantenha a formatação original. Se preferir cole o seu texto mantendo o tema de destino.</a:t>
            </a:r>
          </a:p>
          <a:p>
            <a:pPr lvl="0">
              <a:spcBef>
                <a:spcPct val="20000"/>
              </a:spcBef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sp>
        <p:nvSpPr>
          <p:cNvPr id="17" name="Espaço Reservado para Conteúdo 5"/>
          <p:cNvSpPr txBox="1">
            <a:spLocks/>
          </p:cNvSpPr>
          <p:nvPr/>
        </p:nvSpPr>
        <p:spPr>
          <a:xfrm>
            <a:off x="2679243" y="2174611"/>
            <a:ext cx="2303166" cy="291737"/>
          </a:xfrm>
          <a:prstGeom prst="rect">
            <a:avLst/>
          </a:prstGeom>
          <a:noFill/>
          <a:ln w="76200">
            <a:noFill/>
          </a:ln>
        </p:spPr>
        <p:txBody>
          <a:bodyPr vert="horz" lIns="80220" tIns="40110" rIns="80220" bIns="40110" rtlCol="0">
            <a:normAutofit lnSpcReduction="10000"/>
          </a:bodyPr>
          <a:lstStyle/>
          <a:p>
            <a:pPr lvl="0">
              <a:spcBef>
                <a:spcPct val="20000"/>
              </a:spcBef>
              <a:defRPr/>
            </a:pPr>
            <a:endParaRPr lang="pt-BR" sz="1400" b="1" u="sng" dirty="0"/>
          </a:p>
        </p:txBody>
      </p:sp>
      <p:sp>
        <p:nvSpPr>
          <p:cNvPr id="19" name="Espaço Reservado para Conteúdo 5"/>
          <p:cNvSpPr txBox="1">
            <a:spLocks/>
          </p:cNvSpPr>
          <p:nvPr/>
        </p:nvSpPr>
        <p:spPr>
          <a:xfrm>
            <a:off x="275643" y="6568883"/>
            <a:ext cx="2303166" cy="1553238"/>
          </a:xfrm>
          <a:prstGeom prst="rect">
            <a:avLst/>
          </a:prstGeom>
          <a:noFill/>
          <a:ln w="76200">
            <a:noFill/>
          </a:ln>
        </p:spPr>
        <p:txBody>
          <a:bodyPr vert="horz" lIns="80220" tIns="40110" rIns="80220" bIns="4011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pt-BR" sz="1400" b="1" u="sng" dirty="0"/>
              <a:t>3. Resultados e Discussões</a:t>
            </a:r>
          </a:p>
          <a:p>
            <a:pPr>
              <a:spcBef>
                <a:spcPct val="20000"/>
              </a:spcBef>
              <a:defRPr/>
            </a:pPr>
            <a:r>
              <a:rPr lang="pt-BR" sz="1100" dirty="0" err="1">
                <a:solidFill>
                  <a:prstClr val="black"/>
                </a:solidFill>
              </a:rPr>
              <a:t>xxxxxxxxxxxxxxxxxxxxxxxxxxxxxxxxxxx</a:t>
            </a:r>
            <a:endParaRPr lang="pt-BR" sz="110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pt-BR" sz="1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2" name="Espaço Reservado para Conteúdo 5"/>
          <p:cNvSpPr txBox="1">
            <a:spLocks/>
          </p:cNvSpPr>
          <p:nvPr/>
        </p:nvSpPr>
        <p:spPr>
          <a:xfrm>
            <a:off x="2676749" y="2675727"/>
            <a:ext cx="2303166" cy="2197319"/>
          </a:xfrm>
          <a:prstGeom prst="rect">
            <a:avLst/>
          </a:prstGeom>
          <a:noFill/>
          <a:ln w="76200">
            <a:noFill/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4. Conclusões</a:t>
            </a:r>
          </a:p>
          <a:p>
            <a:pPr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Salve o arquivo final em formato </a:t>
            </a:r>
            <a:r>
              <a:rPr lang="pt-BR" sz="1100" b="1" dirty="0" err="1"/>
              <a:t>pdf</a:t>
            </a:r>
            <a:r>
              <a:rPr lang="pt-BR" sz="1100" dirty="0"/>
              <a:t>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Use texto, figuras, tabelas, animações. Não insira sons, ou links externos.</a:t>
            </a:r>
          </a:p>
          <a:p>
            <a:pPr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BR" sz="1100" dirty="0"/>
              <a:t>Salve seu arquivo final com no máximo 10MB.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sp>
        <p:nvSpPr>
          <p:cNvPr id="23" name="Espaço Reservado para Conteúdo 5"/>
          <p:cNvSpPr txBox="1">
            <a:spLocks/>
          </p:cNvSpPr>
          <p:nvPr/>
        </p:nvSpPr>
        <p:spPr>
          <a:xfrm>
            <a:off x="2676749" y="4798851"/>
            <a:ext cx="2303166" cy="1213891"/>
          </a:xfrm>
          <a:prstGeom prst="rect">
            <a:avLst/>
          </a:prstGeom>
          <a:noFill/>
          <a:ln w="76200">
            <a:noFill/>
          </a:ln>
        </p:spPr>
        <p:txBody>
          <a:bodyPr vert="horz" lIns="80220" tIns="40110" rIns="80220" bIns="4011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pt-BR" sz="1400" b="1" u="sng" dirty="0"/>
              <a:t>5. Referências</a:t>
            </a:r>
          </a:p>
          <a:p>
            <a:pPr>
              <a:spcBef>
                <a:spcPct val="20000"/>
              </a:spcBef>
              <a:defRPr/>
            </a:pPr>
            <a:endParaRPr lang="en-US" sz="900" dirty="0"/>
          </a:p>
          <a:p>
            <a:pPr>
              <a:spcBef>
                <a:spcPct val="20000"/>
              </a:spcBef>
              <a:defRPr/>
            </a:pPr>
            <a:r>
              <a:rPr lang="en-US" sz="900" dirty="0" err="1"/>
              <a:t>Terzaghi</a:t>
            </a:r>
            <a:r>
              <a:rPr lang="en-US" sz="900" dirty="0"/>
              <a:t>, K. e Peck, R.B. (1987) </a:t>
            </a:r>
            <a:r>
              <a:rPr lang="en-US" sz="900" i="1" dirty="0"/>
              <a:t>Soil Mechanics in Engineering Practice</a:t>
            </a:r>
            <a:r>
              <a:rPr lang="en-US" sz="900" dirty="0"/>
              <a:t>, 2nd ed., McGraw Hill, New York, NY, USA, 685 p.</a:t>
            </a:r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  <a:p>
            <a:pPr marL="300824" indent="-30082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t-BR" sz="11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74A57F6-2A82-FB0F-C6D5-37A804A65A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288"/>
            <a:ext cx="5143500" cy="100276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3D62079-314E-2C8D-873B-EC8C52A123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6019"/>
            <a:ext cx="5143500" cy="26798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C56C466-CD80-82B4-C3BF-6979A7B174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686" y="6210117"/>
            <a:ext cx="2022820" cy="202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885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541</Words>
  <Application>Microsoft Office PowerPoint</Application>
  <PresentationFormat>Apresentação na tela (16:9)</PresentationFormat>
  <Paragraphs>56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Título do Artigo</vt:lpstr>
      <vt:lpstr>Modelo 1</vt:lpstr>
      <vt:lpstr>Modelo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Paper</dc:title>
  <dc:creator>Projecta</dc:creator>
  <cp:lastModifiedBy>Ana Flávia</cp:lastModifiedBy>
  <cp:revision>47</cp:revision>
  <dcterms:created xsi:type="dcterms:W3CDTF">2017-03-17T13:59:22Z</dcterms:created>
  <dcterms:modified xsi:type="dcterms:W3CDTF">2024-07-26T14:11:44Z</dcterms:modified>
</cp:coreProperties>
</file>