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embeddedFontLst>
    <p:embeddedFont>
      <p:font typeface="Aptos" panose="020B0004020202020204" pitchFamily="34" charset="0"/>
      <p:regular r:id="rId5"/>
    </p:embeddedFont>
    <p:embeddedFont>
      <p:font typeface="Aptos Display" panose="020B0004020202020204" pitchFamily="34" charset="0"/>
      <p:regular r:id="rId6"/>
    </p:embeddedFont>
    <p:embeddedFont>
      <p:font typeface="Montserrat" panose="00000500000000000000" pitchFamily="2" charset="0"/>
      <p:regular r:id="rId7"/>
      <p:bold r:id="rId8"/>
      <p:italic r:id="rId9"/>
      <p:boldItalic r:id="rId10"/>
    </p:embeddedFont>
    <p:embeddedFont>
      <p:font typeface="Montserrat Medium" panose="00000600000000000000" pitchFamily="2" charset="0"/>
      <p:regular r:id="rId11"/>
      <p:italic r:id="rId12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78"/>
    <p:restoredTop sz="94658"/>
  </p:normalViewPr>
  <p:slideViewPr>
    <p:cSldViewPr snapToGrid="0">
      <p:cViewPr varScale="1">
        <p:scale>
          <a:sx n="81" d="100"/>
          <a:sy n="81" d="100"/>
        </p:scale>
        <p:origin x="6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7DEFD-964A-CE07-0F87-C630C65DD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11A4E0-2775-A8B4-CA3D-F26339ACE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49C252-D9FC-B9B8-3AEE-7A2251179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DDAE45-9B96-07BB-542A-D61024E3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747069-3A46-BCA8-2118-145D6A953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27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ED5C81-742D-3C6F-30A8-3C0C95B7D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44D706-1422-B609-39AA-9F9E9DA47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250D39-DB3D-EB72-D608-503709CE9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630580-215F-4066-C929-BDF75C721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427222-7200-8EEE-ADF8-4518ED6AC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66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A9EC6A-096C-28FC-428C-692292BCF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133573-4F55-9049-C3BB-F673976F5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2CF59F-6A4D-9CC8-79A5-29A54EBA9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D4C339-031E-015B-45E2-48D51960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D7E1A8-384B-6D91-D66B-AA035BC7D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69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C3B1A-845C-51A2-CD1F-6BEF70CD6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712F2A-E79B-E86E-B1B1-6232D221C3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5DBD84E-D4D3-7648-4DF5-74E8C415B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014254-1A1E-0529-3E18-DF5B4BC00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F5C62D-E4CA-79CD-C398-D586CC43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4D467E-517D-1B14-384D-652EF70AB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810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B1116-F64A-0D3B-C9D7-B360733D3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006784-A61E-76E1-76C4-355E5D711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23799E-CA82-C099-DCD8-54CB6CFF5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A60BEC1-19D5-7E9E-7120-C89344889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CB752DD-4923-2526-B286-BF39D6ABC1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ED5F50C-87D0-FC85-D885-8E603E62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018B3A6-C240-0FE6-37D2-4EE3B82F3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A674140-8E4D-1ED6-067B-49B2967C7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73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8AB4B3-4A30-5038-3A77-645E416E8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5D49945-A43E-3A1F-3A2A-93697F69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6418A43-6482-B88C-FB27-B4AE09B1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9104DA-54EF-03AB-ACF3-ABABE0EF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12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C7535BF-6EE7-B429-C770-5F072FAFC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81D607C-A92A-5DB9-F75D-B4920DD58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47EE83-80B0-A16C-8A3D-AAAF73D7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47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FAB808-47CC-8F50-E60D-66BB74ABE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659945-C0D7-5A15-C2B7-E4583D811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B4226E-0096-35D8-6CE6-FE833F9C2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D4008-7506-57C8-25FB-376EBFA9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D44ED2E-A775-7D62-8A88-C70C79CF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2AB9CD-C254-6BFE-270E-825FA480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60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DBF205-A17E-1F41-096B-3142112E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63810B-188A-2903-B2E3-F6FC1A39D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5C4CCE-DB7A-7EA2-8824-D1F2D61B0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B5CC73-AB2F-F20B-92C1-9F4F69839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9DC9E4-1D9D-9C75-4D6E-69EB5C7A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5AD3FF-8C77-1A48-05B1-7F5AF8D59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1027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96D073-C86A-0115-F91B-7AA4E81CC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B816331-807B-D9F6-368E-D15B998DC2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6113C4-B98F-C6F1-DAA3-45E3602F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D3CCFE-9252-C38D-046E-D08F3378A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5291CA-8825-6E31-E4D4-8DB3B598D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45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751303A-7C0D-51B7-7FD6-8A90EC7CE9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963BDE-11C2-607F-520E-22BDFF602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6F4D75-4CB8-C4CB-EC56-598C25F22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7128CC-AE57-2D2B-7E2F-CA9A66B2C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D6016F-3213-2E84-7F4D-598F2740B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476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087864-7239-FFB2-0BD1-22C3DEDC8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B78C6B-4F77-6273-829D-AEB8068ED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520B97-AE0D-89D9-0D85-D175D296D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E8D5DC-138D-A648-8EE7-6D1654D051BF}" type="datetimeFigureOut">
              <a:rPr lang="pt-BR" smtClean="0"/>
              <a:t>09/08/2024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C90ADE-C8CE-2CF3-2BFE-F01CCE5AF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B7081C-210C-D22D-2A85-79E5BBC30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367476-1679-3A41-9DFA-C4DFC1B2BB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59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4F8795B-054F-8611-D1BA-308BBC27E14C}"/>
              </a:ext>
            </a:extLst>
          </p:cNvPr>
          <p:cNvSpPr txBox="1"/>
          <p:nvPr/>
        </p:nvSpPr>
        <p:spPr>
          <a:xfrm>
            <a:off x="2236573" y="4263082"/>
            <a:ext cx="9193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Montserrat Medium" pitchFamily="2" charset="77"/>
              </a:rPr>
              <a:t>COLOQUE AQUI O SEU TÍTULO</a:t>
            </a:r>
          </a:p>
        </p:txBody>
      </p:sp>
    </p:spTree>
    <p:extLst>
      <p:ext uri="{BB962C8B-B14F-4D97-AF65-F5344CB8AC3E}">
        <p14:creationId xmlns:p14="http://schemas.microsoft.com/office/powerpoint/2010/main" val="3503738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CAFB068-AB93-5328-7627-D81CB1D32ED8}"/>
              </a:ext>
            </a:extLst>
          </p:cNvPr>
          <p:cNvSpPr txBox="1"/>
          <p:nvPr/>
        </p:nvSpPr>
        <p:spPr>
          <a:xfrm>
            <a:off x="7397579" y="568411"/>
            <a:ext cx="4794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Montserrat Medium" pitchFamily="2" charset="77"/>
              </a:rPr>
              <a:t>ESPAÇO PARA TÍTULOS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32880D3-1D27-29C0-5D70-CA437BFDFB46}"/>
              </a:ext>
            </a:extLst>
          </p:cNvPr>
          <p:cNvSpPr txBox="1"/>
          <p:nvPr/>
        </p:nvSpPr>
        <p:spPr>
          <a:xfrm>
            <a:off x="407773" y="1828799"/>
            <a:ext cx="1155356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Montserrat" pitchFamily="2" charset="77"/>
              </a:rPr>
              <a:t>Espaço para gráficos e imagens.... Espaço para textos, gráficos e imagens.... Espaço para textos, gráficos e imagens.... Espaço para textos, gráficos e imagens.... Espaço para textos, gráficos e imagens.... Espaço para textos, gráficos e imagens.... Espaço para textos, gráficos e imagens.... Espaço para textos, gráficos e imagens.... Espaço para textos, gráficos e imagens.... Espaço para textos, gráficos e imagens.... Espaço para textos, gráficos e imagens.... Espaço para gráficos e imagens.... Espaço para textos, gráficos e imagens.... Espaço para textos, gráficos e imagens.... Espaço para textos, gráficos e imagens.... Espaço para textos, gráficos e imagens.... Espaço para textos, gráficos e imagens.... Espaço para gráficos e imagens.... Espaço para textos, gráficos e imagens.... Espaço para textos, gráficos e imagens.... Espaço para textos, gráficos e imagens.... Espaço para gráficos e imagens.... Espaço para textos, gráficos e imagens.... Espaço para textos, gráficos e imagens.... Espaço para textos, gráficos e imagens.... Espaço para textos, gráficos e imagens.... Espaço para textos, gráficos e imagens.... Espaço para gráficos e imagens.... Espaço para textos, gráficos e imagens.... Espaço para textos, gráficos e imagens.... Espaço para textos, gráficos e imagens.... Espaço para textos, gráficos e imagens.... Espaço para textos, gráficos e imagens.... Espaço para gráficos e imagens.... Espaço para textos, gráficos e imagens.... Espaço para textos, gráficos e imagens.... Espaço para textos, gráficos e imagens.... Espaço para textos, gráficos e imagens.... Espaço para textos, gráficos e imagens.... Espaço para gráficos e imagens.... Espaço para textos, gráficos e imagens.... Espaço para textos, gráficos e imagens.... Espaço para textos, gráficos e imagens.... Espaço para textos, gráficos e imagens.... Espaço para textos, gráficos e imagens.... Espaço para textos, gráficos e imagens.... Espaço para textos, gráficos e imagens.... Espaço para textos, gráficos e imagens.... Espaço para gráficos e imagens.... Espaço para textos, gráficos e imagens.... Espaço para textos, gráficos e imagens.... Espaço para textos, gráficos e imagens.... Espaço para textos, gráficos e imagens.... Espaço para textos, gráficos e imagens.... Espaço para gráficos e imagens.... Espaço para textos, gráficos e imagens.... Espaço para textos, gráficos e imagens.... Espaço para textos, gráficos e imagens.... Espaço para textos, gráficos e imagens.... Espaço para textos, gráficos e imagens</a:t>
            </a:r>
          </a:p>
        </p:txBody>
      </p:sp>
    </p:spTree>
    <p:extLst>
      <p:ext uri="{BB962C8B-B14F-4D97-AF65-F5344CB8AC3E}">
        <p14:creationId xmlns:p14="http://schemas.microsoft.com/office/powerpoint/2010/main" val="328899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72232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469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Montserrat Medium</vt:lpstr>
      <vt:lpstr>Aptos</vt:lpstr>
      <vt:lpstr>Aptos Display</vt:lpstr>
      <vt:lpstr>Montserrat</vt:lpstr>
      <vt:lpstr>Arial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Medina</dc:creator>
  <cp:lastModifiedBy>Ana Flávia</cp:lastModifiedBy>
  <cp:revision>5</cp:revision>
  <dcterms:created xsi:type="dcterms:W3CDTF">2024-08-05T21:42:37Z</dcterms:created>
  <dcterms:modified xsi:type="dcterms:W3CDTF">2024-08-09T20:55:39Z</dcterms:modified>
</cp:coreProperties>
</file>