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61" d="100"/>
          <a:sy n="61" d="100"/>
        </p:scale>
        <p:origin x="28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64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72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646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745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5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30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13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46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8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132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8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256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50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3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3"/>
            <a:ext cx="3262908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5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96C5E-B594-2040-9799-5BAB180F1E14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F9CDB9-EDF6-1043-A533-47A14F4B5A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953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BEF4FBB-D0C1-7D83-93C5-5A6A5E58514E}"/>
              </a:ext>
            </a:extLst>
          </p:cNvPr>
          <p:cNvSpPr txBox="1"/>
          <p:nvPr/>
        </p:nvSpPr>
        <p:spPr>
          <a:xfrm>
            <a:off x="1189973" y="4008329"/>
            <a:ext cx="2880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TÍTULO DO TRABALHO</a:t>
            </a:r>
          </a:p>
          <a:p>
            <a:pPr algn="ctr"/>
            <a:endParaRPr lang="pt-BR" b="1" dirty="0"/>
          </a:p>
          <a:p>
            <a:pPr algn="ctr"/>
            <a:r>
              <a:rPr lang="pt-BR" b="1" dirty="0"/>
              <a:t>AUTORES E INSTITUIÇÕES</a:t>
            </a:r>
          </a:p>
        </p:txBody>
      </p:sp>
    </p:spTree>
    <p:extLst>
      <p:ext uri="{BB962C8B-B14F-4D97-AF65-F5344CB8AC3E}">
        <p14:creationId xmlns:p14="http://schemas.microsoft.com/office/powerpoint/2010/main" val="12045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8266A26-7B2C-77D5-1C9A-1CFCF3E043C0}"/>
              </a:ext>
            </a:extLst>
          </p:cNvPr>
          <p:cNvSpPr txBox="1"/>
          <p:nvPr/>
        </p:nvSpPr>
        <p:spPr>
          <a:xfrm>
            <a:off x="1081152" y="3506916"/>
            <a:ext cx="3190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CONTEÚDO DO TRABALHO</a:t>
            </a:r>
          </a:p>
          <a:p>
            <a:pPr algn="ctr"/>
            <a:endParaRPr lang="pt-BR" b="1" dirty="0"/>
          </a:p>
          <a:p>
            <a:pPr algn="ctr"/>
            <a:r>
              <a:rPr lang="pt-BR" b="1" dirty="0"/>
              <a:t>PODERÁ SER REPLICADO ATÉ 3 VEZES, MANTENDO O LIMTE TOTAL DE 5 PÁGINAS COM CAPA E CONTRACAPA</a:t>
            </a:r>
          </a:p>
        </p:txBody>
      </p:sp>
    </p:spTree>
    <p:extLst>
      <p:ext uri="{BB962C8B-B14F-4D97-AF65-F5344CB8AC3E}">
        <p14:creationId xmlns:p14="http://schemas.microsoft.com/office/powerpoint/2010/main" val="227969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FAA9D15-E472-C016-0DCE-51BC812E12BE}"/>
              </a:ext>
            </a:extLst>
          </p:cNvPr>
          <p:cNvSpPr txBox="1"/>
          <p:nvPr/>
        </p:nvSpPr>
        <p:spPr>
          <a:xfrm>
            <a:off x="755476" y="1415442"/>
            <a:ext cx="3632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PODERÁ SER UTILIZADO PARA AS REFERÊNCIAS</a:t>
            </a:r>
          </a:p>
        </p:txBody>
      </p:sp>
    </p:spTree>
    <p:extLst>
      <p:ext uri="{BB962C8B-B14F-4D97-AF65-F5344CB8AC3E}">
        <p14:creationId xmlns:p14="http://schemas.microsoft.com/office/powerpoint/2010/main" val="2602971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33</Words>
  <Application>Microsoft Office PowerPoint</Application>
  <PresentationFormat>Apresentação na tela (16:9)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Medina</dc:creator>
  <cp:lastModifiedBy>Ana Flávia</cp:lastModifiedBy>
  <cp:revision>3</cp:revision>
  <dcterms:created xsi:type="dcterms:W3CDTF">2024-08-09T16:44:26Z</dcterms:created>
  <dcterms:modified xsi:type="dcterms:W3CDTF">2024-08-30T12:55:13Z</dcterms:modified>
</cp:coreProperties>
</file>