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256" r:id="rId2"/>
    <p:sldId id="260" r:id="rId3"/>
    <p:sldId id="259" r:id="rId4"/>
  </p:sldIdLst>
  <p:sldSz cx="13444538" cy="7562850"/>
  <p:notesSz cx="6858000" cy="9144000"/>
  <p:defaultTextStyle>
    <a:defPPr>
      <a:defRPr lang="en-US"/>
    </a:defPPr>
    <a:lvl1pPr marL="0" algn="l" defTabSz="52143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437" algn="l" defTabSz="52143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2873" algn="l" defTabSz="52143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310" algn="l" defTabSz="52143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5746" algn="l" defTabSz="52143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183" algn="l" defTabSz="52143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8620" algn="l" defTabSz="52143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056" algn="l" defTabSz="52143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1493" algn="l" defTabSz="52143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2" userDrawn="1">
          <p15:clr>
            <a:srgbClr val="A4A3A4"/>
          </p15:clr>
        </p15:guide>
        <p15:guide id="2" pos="423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C25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0" autoAdjust="0"/>
    <p:restoredTop sz="94723" autoAdjust="0"/>
  </p:normalViewPr>
  <p:slideViewPr>
    <p:cSldViewPr snapToGrid="0" snapToObjects="1">
      <p:cViewPr varScale="1">
        <p:scale>
          <a:sx n="59" d="100"/>
          <a:sy n="59" d="100"/>
        </p:scale>
        <p:origin x="924" y="60"/>
      </p:cViewPr>
      <p:guideLst>
        <p:guide orient="horz" pos="2382"/>
        <p:guide pos="423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4D7F2E-76E7-4940-994F-E55DDB38157C}" type="datetimeFigureOut">
              <a:rPr lang="en-US" smtClean="0"/>
              <a:t>11/16/2023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7BAA7F-CB65-2A45-AE88-63CFBEBD655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81725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9F031B-BE86-9343-B29A-71F122CEE731}" type="datetimeFigureOut">
              <a:rPr lang="en-US" smtClean="0"/>
              <a:t>11/16/2023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F0F6C2-D6A5-9A4E-AEB5-0E6823D81E1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31142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521437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21437" algn="l" defTabSz="521437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42873" algn="l" defTabSz="521437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64310" algn="l" defTabSz="521437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85746" algn="l" defTabSz="521437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07183" algn="l" defTabSz="521437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28620" algn="l" defTabSz="521437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50056" algn="l" defTabSz="521437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71493" algn="l" defTabSz="521437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8341" y="2349387"/>
            <a:ext cx="11427857" cy="162111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16682" y="4285615"/>
            <a:ext cx="9411177" cy="193272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558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117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675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6234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793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9351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5910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2469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3F971-0B76-B049-9721-0C419CA8CFC0}" type="datetime1">
              <a:rPr lang="en-US" smtClean="0"/>
              <a:t>11/16/2023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B124E-E782-E245-871B-466C747CA6B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268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FBD49-C964-3E45-98A0-E82FFA8FFDAD}" type="datetime1">
              <a:rPr lang="en-US" smtClean="0"/>
              <a:t>11/16/2023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B124E-E782-E245-871B-466C747CA6B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123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2026" y="4859832"/>
            <a:ext cx="11427857" cy="1502066"/>
          </a:xfrm>
        </p:spPr>
        <p:txBody>
          <a:bodyPr anchor="t"/>
          <a:lstStyle>
            <a:lvl1pPr algn="l">
              <a:defRPr sz="5786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2026" y="3205460"/>
            <a:ext cx="11427857" cy="1654373"/>
          </a:xfrm>
        </p:spPr>
        <p:txBody>
          <a:bodyPr anchor="b"/>
          <a:lstStyle>
            <a:lvl1pPr marL="0" indent="0">
              <a:buNone/>
              <a:defRPr sz="2893">
                <a:solidFill>
                  <a:schemeClr val="tx1">
                    <a:tint val="75000"/>
                  </a:schemeClr>
                </a:solidFill>
              </a:defRPr>
            </a:lvl1pPr>
            <a:lvl2pPr marL="655863" indent="0">
              <a:buNone/>
              <a:defRPr sz="2641">
                <a:solidFill>
                  <a:schemeClr val="tx1">
                    <a:tint val="75000"/>
                  </a:schemeClr>
                </a:solidFill>
              </a:defRPr>
            </a:lvl2pPr>
            <a:lvl3pPr marL="1311726" indent="0">
              <a:buNone/>
              <a:defRPr sz="2264">
                <a:solidFill>
                  <a:schemeClr val="tx1">
                    <a:tint val="75000"/>
                  </a:schemeClr>
                </a:solidFill>
              </a:defRPr>
            </a:lvl3pPr>
            <a:lvl4pPr marL="1967589" indent="0">
              <a:buNone/>
              <a:defRPr sz="2012">
                <a:solidFill>
                  <a:schemeClr val="tx1">
                    <a:tint val="75000"/>
                  </a:schemeClr>
                </a:solidFill>
              </a:defRPr>
            </a:lvl4pPr>
            <a:lvl5pPr marL="2623451" indent="0">
              <a:buNone/>
              <a:defRPr sz="2012">
                <a:solidFill>
                  <a:schemeClr val="tx1">
                    <a:tint val="75000"/>
                  </a:schemeClr>
                </a:solidFill>
              </a:defRPr>
            </a:lvl5pPr>
            <a:lvl6pPr marL="3279315" indent="0">
              <a:buNone/>
              <a:defRPr sz="2012">
                <a:solidFill>
                  <a:schemeClr val="tx1">
                    <a:tint val="75000"/>
                  </a:schemeClr>
                </a:solidFill>
              </a:defRPr>
            </a:lvl6pPr>
            <a:lvl7pPr marL="3935178" indent="0">
              <a:buNone/>
              <a:defRPr sz="2012">
                <a:solidFill>
                  <a:schemeClr val="tx1">
                    <a:tint val="75000"/>
                  </a:schemeClr>
                </a:solidFill>
              </a:defRPr>
            </a:lvl7pPr>
            <a:lvl8pPr marL="4591040" indent="0">
              <a:buNone/>
              <a:defRPr sz="2012">
                <a:solidFill>
                  <a:schemeClr val="tx1">
                    <a:tint val="75000"/>
                  </a:schemeClr>
                </a:solidFill>
              </a:defRPr>
            </a:lvl8pPr>
            <a:lvl9pPr marL="5246904" indent="0">
              <a:buNone/>
              <a:defRPr sz="201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0C3F7-931B-834F-9657-B498CD7132B5}" type="datetime1">
              <a:rPr lang="en-US" smtClean="0"/>
              <a:t>11/16/2023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B124E-E782-E245-871B-466C747CA6B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0294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2228" y="1764667"/>
            <a:ext cx="5938004" cy="4991131"/>
          </a:xfrm>
        </p:spPr>
        <p:txBody>
          <a:bodyPr/>
          <a:lstStyle>
            <a:lvl1pPr>
              <a:defRPr sz="4025"/>
            </a:lvl1pPr>
            <a:lvl2pPr>
              <a:defRPr sz="3396"/>
            </a:lvl2pPr>
            <a:lvl3pPr>
              <a:defRPr sz="2893"/>
            </a:lvl3pPr>
            <a:lvl4pPr>
              <a:defRPr sz="2641"/>
            </a:lvl4pPr>
            <a:lvl5pPr>
              <a:defRPr sz="2641"/>
            </a:lvl5pPr>
            <a:lvl6pPr>
              <a:defRPr sz="2641"/>
            </a:lvl6pPr>
            <a:lvl7pPr>
              <a:defRPr sz="2641"/>
            </a:lvl7pPr>
            <a:lvl8pPr>
              <a:defRPr sz="2641"/>
            </a:lvl8pPr>
            <a:lvl9pPr>
              <a:defRPr sz="264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34308" y="1764667"/>
            <a:ext cx="5938004" cy="4991131"/>
          </a:xfrm>
        </p:spPr>
        <p:txBody>
          <a:bodyPr/>
          <a:lstStyle>
            <a:lvl1pPr>
              <a:defRPr sz="4025"/>
            </a:lvl1pPr>
            <a:lvl2pPr>
              <a:defRPr sz="3396"/>
            </a:lvl2pPr>
            <a:lvl3pPr>
              <a:defRPr sz="2893"/>
            </a:lvl3pPr>
            <a:lvl4pPr>
              <a:defRPr sz="2641"/>
            </a:lvl4pPr>
            <a:lvl5pPr>
              <a:defRPr sz="2641"/>
            </a:lvl5pPr>
            <a:lvl6pPr>
              <a:defRPr sz="2641"/>
            </a:lvl6pPr>
            <a:lvl7pPr>
              <a:defRPr sz="2641"/>
            </a:lvl7pPr>
            <a:lvl8pPr>
              <a:defRPr sz="2641"/>
            </a:lvl8pPr>
            <a:lvl9pPr>
              <a:defRPr sz="264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58074-5C6D-6544-B699-63F2E9E7C7BE}" type="datetime1">
              <a:rPr lang="en-US" smtClean="0"/>
              <a:t>11/16/2023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B124E-E782-E245-871B-466C747CA6B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0924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2227" y="1692890"/>
            <a:ext cx="5940339" cy="705515"/>
          </a:xfrm>
        </p:spPr>
        <p:txBody>
          <a:bodyPr anchor="b"/>
          <a:lstStyle>
            <a:lvl1pPr marL="0" indent="0">
              <a:buNone/>
              <a:defRPr sz="3396" b="1"/>
            </a:lvl1pPr>
            <a:lvl2pPr marL="655863" indent="0">
              <a:buNone/>
              <a:defRPr sz="2893" b="1"/>
            </a:lvl2pPr>
            <a:lvl3pPr marL="1311726" indent="0">
              <a:buNone/>
              <a:defRPr sz="2641" b="1"/>
            </a:lvl3pPr>
            <a:lvl4pPr marL="1967589" indent="0">
              <a:buNone/>
              <a:defRPr sz="2264" b="1"/>
            </a:lvl4pPr>
            <a:lvl5pPr marL="2623451" indent="0">
              <a:buNone/>
              <a:defRPr sz="2264" b="1"/>
            </a:lvl5pPr>
            <a:lvl6pPr marL="3279315" indent="0">
              <a:buNone/>
              <a:defRPr sz="2264" b="1"/>
            </a:lvl6pPr>
            <a:lvl7pPr marL="3935178" indent="0">
              <a:buNone/>
              <a:defRPr sz="2264" b="1"/>
            </a:lvl7pPr>
            <a:lvl8pPr marL="4591040" indent="0">
              <a:buNone/>
              <a:defRPr sz="2264" b="1"/>
            </a:lvl8pPr>
            <a:lvl9pPr marL="5246904" indent="0">
              <a:buNone/>
              <a:defRPr sz="22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2227" y="2398405"/>
            <a:ext cx="5940339" cy="4357393"/>
          </a:xfrm>
        </p:spPr>
        <p:txBody>
          <a:bodyPr/>
          <a:lstStyle>
            <a:lvl1pPr>
              <a:defRPr sz="3396"/>
            </a:lvl1pPr>
            <a:lvl2pPr>
              <a:defRPr sz="2893"/>
            </a:lvl2pPr>
            <a:lvl3pPr>
              <a:defRPr sz="2641"/>
            </a:lvl3pPr>
            <a:lvl4pPr>
              <a:defRPr sz="2264"/>
            </a:lvl4pPr>
            <a:lvl5pPr>
              <a:defRPr sz="2264"/>
            </a:lvl5pPr>
            <a:lvl6pPr>
              <a:defRPr sz="2264"/>
            </a:lvl6pPr>
            <a:lvl7pPr>
              <a:defRPr sz="2264"/>
            </a:lvl7pPr>
            <a:lvl8pPr>
              <a:defRPr sz="2264"/>
            </a:lvl8pPr>
            <a:lvl9pPr>
              <a:defRPr sz="226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29639" y="1692890"/>
            <a:ext cx="5942672" cy="705515"/>
          </a:xfrm>
        </p:spPr>
        <p:txBody>
          <a:bodyPr anchor="b"/>
          <a:lstStyle>
            <a:lvl1pPr marL="0" indent="0">
              <a:buNone/>
              <a:defRPr sz="3396" b="1"/>
            </a:lvl1pPr>
            <a:lvl2pPr marL="655863" indent="0">
              <a:buNone/>
              <a:defRPr sz="2893" b="1"/>
            </a:lvl2pPr>
            <a:lvl3pPr marL="1311726" indent="0">
              <a:buNone/>
              <a:defRPr sz="2641" b="1"/>
            </a:lvl3pPr>
            <a:lvl4pPr marL="1967589" indent="0">
              <a:buNone/>
              <a:defRPr sz="2264" b="1"/>
            </a:lvl4pPr>
            <a:lvl5pPr marL="2623451" indent="0">
              <a:buNone/>
              <a:defRPr sz="2264" b="1"/>
            </a:lvl5pPr>
            <a:lvl6pPr marL="3279315" indent="0">
              <a:buNone/>
              <a:defRPr sz="2264" b="1"/>
            </a:lvl6pPr>
            <a:lvl7pPr marL="3935178" indent="0">
              <a:buNone/>
              <a:defRPr sz="2264" b="1"/>
            </a:lvl7pPr>
            <a:lvl8pPr marL="4591040" indent="0">
              <a:buNone/>
              <a:defRPr sz="2264" b="1"/>
            </a:lvl8pPr>
            <a:lvl9pPr marL="5246904" indent="0">
              <a:buNone/>
              <a:defRPr sz="22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829639" y="2398405"/>
            <a:ext cx="5942672" cy="4357393"/>
          </a:xfrm>
        </p:spPr>
        <p:txBody>
          <a:bodyPr/>
          <a:lstStyle>
            <a:lvl1pPr>
              <a:defRPr sz="3396"/>
            </a:lvl1pPr>
            <a:lvl2pPr>
              <a:defRPr sz="2893"/>
            </a:lvl2pPr>
            <a:lvl3pPr>
              <a:defRPr sz="2641"/>
            </a:lvl3pPr>
            <a:lvl4pPr>
              <a:defRPr sz="2264"/>
            </a:lvl4pPr>
            <a:lvl5pPr>
              <a:defRPr sz="2264"/>
            </a:lvl5pPr>
            <a:lvl6pPr>
              <a:defRPr sz="2264"/>
            </a:lvl6pPr>
            <a:lvl7pPr>
              <a:defRPr sz="2264"/>
            </a:lvl7pPr>
            <a:lvl8pPr>
              <a:defRPr sz="2264"/>
            </a:lvl8pPr>
            <a:lvl9pPr>
              <a:defRPr sz="226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27B0C-AD6D-4E43-A0C8-A3CAE3F04D92}" type="datetime1">
              <a:rPr lang="en-US" smtClean="0"/>
              <a:t>11/16/2023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B124E-E782-E245-871B-466C747CA6B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3077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14533-198B-A041-A814-5DC2365F6925}" type="datetime1">
              <a:rPr lang="en-US" smtClean="0"/>
              <a:t>11/16/2023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B124E-E782-E245-871B-466C747CA6B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8295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61FE7-DD6B-FF40-A4A6-212ED86D6834}" type="datetime1">
              <a:rPr lang="en-US" smtClean="0"/>
              <a:t>11/16/2023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B124E-E782-E245-871B-466C747CA6B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859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2228" y="301114"/>
            <a:ext cx="4423160" cy="1281483"/>
          </a:xfrm>
        </p:spPr>
        <p:txBody>
          <a:bodyPr anchor="b"/>
          <a:lstStyle>
            <a:lvl1pPr algn="l">
              <a:defRPr sz="289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56440" y="301115"/>
            <a:ext cx="7515871" cy="6454683"/>
          </a:xfrm>
        </p:spPr>
        <p:txBody>
          <a:bodyPr/>
          <a:lstStyle>
            <a:lvl1pPr>
              <a:defRPr sz="4528"/>
            </a:lvl1pPr>
            <a:lvl2pPr>
              <a:defRPr sz="4025"/>
            </a:lvl2pPr>
            <a:lvl3pPr>
              <a:defRPr sz="3396"/>
            </a:lvl3pPr>
            <a:lvl4pPr>
              <a:defRPr sz="2893"/>
            </a:lvl4pPr>
            <a:lvl5pPr>
              <a:defRPr sz="2893"/>
            </a:lvl5pPr>
            <a:lvl6pPr>
              <a:defRPr sz="2893"/>
            </a:lvl6pPr>
            <a:lvl7pPr>
              <a:defRPr sz="2893"/>
            </a:lvl7pPr>
            <a:lvl8pPr>
              <a:defRPr sz="2893"/>
            </a:lvl8pPr>
            <a:lvl9pPr>
              <a:defRPr sz="289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2228" y="1582597"/>
            <a:ext cx="4423160" cy="5173200"/>
          </a:xfrm>
        </p:spPr>
        <p:txBody>
          <a:bodyPr/>
          <a:lstStyle>
            <a:lvl1pPr marL="0" indent="0">
              <a:buNone/>
              <a:defRPr sz="2012"/>
            </a:lvl1pPr>
            <a:lvl2pPr marL="655863" indent="0">
              <a:buNone/>
              <a:defRPr sz="1761"/>
            </a:lvl2pPr>
            <a:lvl3pPr marL="1311726" indent="0">
              <a:buNone/>
              <a:defRPr sz="1384"/>
            </a:lvl3pPr>
            <a:lvl4pPr marL="1967589" indent="0">
              <a:buNone/>
              <a:defRPr sz="1258"/>
            </a:lvl4pPr>
            <a:lvl5pPr marL="2623451" indent="0">
              <a:buNone/>
              <a:defRPr sz="1258"/>
            </a:lvl5pPr>
            <a:lvl6pPr marL="3279315" indent="0">
              <a:buNone/>
              <a:defRPr sz="1258"/>
            </a:lvl6pPr>
            <a:lvl7pPr marL="3935178" indent="0">
              <a:buNone/>
              <a:defRPr sz="1258"/>
            </a:lvl7pPr>
            <a:lvl8pPr marL="4591040" indent="0">
              <a:buNone/>
              <a:defRPr sz="1258"/>
            </a:lvl8pPr>
            <a:lvl9pPr marL="5246904" indent="0">
              <a:buNone/>
              <a:defRPr sz="125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E7806-F536-4047-A84B-AE586C9BBD20}" type="datetime1">
              <a:rPr lang="en-US" smtClean="0"/>
              <a:t>11/16/2023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B124E-E782-E245-871B-466C747CA6B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8000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35224" y="5293995"/>
            <a:ext cx="8066723" cy="624986"/>
          </a:xfrm>
        </p:spPr>
        <p:txBody>
          <a:bodyPr anchor="b"/>
          <a:lstStyle>
            <a:lvl1pPr algn="l">
              <a:defRPr sz="289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635224" y="675755"/>
            <a:ext cx="8066723" cy="4537710"/>
          </a:xfrm>
        </p:spPr>
        <p:txBody>
          <a:bodyPr/>
          <a:lstStyle>
            <a:lvl1pPr marL="0" indent="0">
              <a:buNone/>
              <a:defRPr sz="4528"/>
            </a:lvl1pPr>
            <a:lvl2pPr marL="655863" indent="0">
              <a:buNone/>
              <a:defRPr sz="4025"/>
            </a:lvl2pPr>
            <a:lvl3pPr marL="1311726" indent="0">
              <a:buNone/>
              <a:defRPr sz="3396"/>
            </a:lvl3pPr>
            <a:lvl4pPr marL="1967589" indent="0">
              <a:buNone/>
              <a:defRPr sz="2893"/>
            </a:lvl4pPr>
            <a:lvl5pPr marL="2623451" indent="0">
              <a:buNone/>
              <a:defRPr sz="2893"/>
            </a:lvl5pPr>
            <a:lvl6pPr marL="3279315" indent="0">
              <a:buNone/>
              <a:defRPr sz="2893"/>
            </a:lvl6pPr>
            <a:lvl7pPr marL="3935178" indent="0">
              <a:buNone/>
              <a:defRPr sz="2893"/>
            </a:lvl7pPr>
            <a:lvl8pPr marL="4591040" indent="0">
              <a:buNone/>
              <a:defRPr sz="2893"/>
            </a:lvl8pPr>
            <a:lvl9pPr marL="5246904" indent="0">
              <a:buNone/>
              <a:defRPr sz="289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35224" y="5918981"/>
            <a:ext cx="8066723" cy="887584"/>
          </a:xfrm>
        </p:spPr>
        <p:txBody>
          <a:bodyPr/>
          <a:lstStyle>
            <a:lvl1pPr marL="0" indent="0">
              <a:buNone/>
              <a:defRPr sz="2012"/>
            </a:lvl1pPr>
            <a:lvl2pPr marL="655863" indent="0">
              <a:buNone/>
              <a:defRPr sz="1761"/>
            </a:lvl2pPr>
            <a:lvl3pPr marL="1311726" indent="0">
              <a:buNone/>
              <a:defRPr sz="1384"/>
            </a:lvl3pPr>
            <a:lvl4pPr marL="1967589" indent="0">
              <a:buNone/>
              <a:defRPr sz="1258"/>
            </a:lvl4pPr>
            <a:lvl5pPr marL="2623451" indent="0">
              <a:buNone/>
              <a:defRPr sz="1258"/>
            </a:lvl5pPr>
            <a:lvl6pPr marL="3279315" indent="0">
              <a:buNone/>
              <a:defRPr sz="1258"/>
            </a:lvl6pPr>
            <a:lvl7pPr marL="3935178" indent="0">
              <a:buNone/>
              <a:defRPr sz="1258"/>
            </a:lvl7pPr>
            <a:lvl8pPr marL="4591040" indent="0">
              <a:buNone/>
              <a:defRPr sz="1258"/>
            </a:lvl8pPr>
            <a:lvl9pPr marL="5246904" indent="0">
              <a:buNone/>
              <a:defRPr sz="125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C7DB7-80F0-6543-BE76-3503DCE074E9}" type="datetime1">
              <a:rPr lang="en-US" smtClean="0"/>
              <a:t>11/16/2023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B124E-E782-E245-871B-466C747CA6B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2012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23810-4F1D-444F-BC4A-655DEA1D29CC}" type="datetime1">
              <a:rPr lang="en-US" smtClean="0"/>
              <a:t>11/16/2023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B124E-E782-E245-871B-466C747CA6B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3449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47289" y="302865"/>
            <a:ext cx="3025022" cy="645293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2228" y="302865"/>
            <a:ext cx="8850988" cy="645293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2CC41-1005-824E-A6B0-6162EDB3DD68}" type="datetime1">
              <a:rPr lang="en-US" smtClean="0"/>
              <a:t>11/16/2023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B124E-E782-E245-871B-466C747CA6B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3436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2227" y="302866"/>
            <a:ext cx="12100084" cy="1260475"/>
          </a:xfrm>
          <a:prstGeom prst="rect">
            <a:avLst/>
          </a:prstGeom>
        </p:spPr>
        <p:txBody>
          <a:bodyPr vert="horz" lIns="104287" tIns="52144" rIns="104287" bIns="52144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2227" y="1764667"/>
            <a:ext cx="12100084" cy="4991131"/>
          </a:xfrm>
          <a:prstGeom prst="rect">
            <a:avLst/>
          </a:prstGeom>
        </p:spPr>
        <p:txBody>
          <a:bodyPr vert="horz" lIns="104287" tIns="52144" rIns="104287" bIns="52144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2227" y="7009642"/>
            <a:ext cx="3137059" cy="402652"/>
          </a:xfrm>
          <a:prstGeom prst="rect">
            <a:avLst/>
          </a:prstGeom>
        </p:spPr>
        <p:txBody>
          <a:bodyPr vert="horz" lIns="104287" tIns="52144" rIns="104287" bIns="52144" rtlCol="0" anchor="ctr"/>
          <a:lstStyle>
            <a:lvl1pPr algn="l">
              <a:defRPr sz="176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3E911B-F474-3B48-A6BE-1D4051572EFA}" type="datetime1">
              <a:rPr lang="en-US" smtClean="0"/>
              <a:t>11/16/2023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93552" y="7009642"/>
            <a:ext cx="4257437" cy="402652"/>
          </a:xfrm>
          <a:prstGeom prst="rect">
            <a:avLst/>
          </a:prstGeom>
        </p:spPr>
        <p:txBody>
          <a:bodyPr vert="horz" lIns="104287" tIns="52144" rIns="104287" bIns="52144" rtlCol="0" anchor="ctr"/>
          <a:lstStyle>
            <a:lvl1pPr algn="ctr">
              <a:defRPr sz="176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35252" y="7009642"/>
            <a:ext cx="3137059" cy="402652"/>
          </a:xfrm>
          <a:prstGeom prst="rect">
            <a:avLst/>
          </a:prstGeom>
        </p:spPr>
        <p:txBody>
          <a:bodyPr vert="horz" lIns="104287" tIns="52144" rIns="104287" bIns="52144" rtlCol="0" anchor="ctr"/>
          <a:lstStyle>
            <a:lvl1pPr algn="r">
              <a:defRPr sz="176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0B124E-E782-E245-871B-466C747CA6B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3696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655863" rtl="0" eaLnBrk="1" latinLnBrk="0" hangingPunct="1">
        <a:spcBef>
          <a:spcPct val="0"/>
        </a:spcBef>
        <a:buNone/>
        <a:defRPr sz="628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91897" indent="-491897" algn="l" defTabSz="655863" rtl="0" eaLnBrk="1" latinLnBrk="0" hangingPunct="1">
        <a:spcBef>
          <a:spcPct val="20000"/>
        </a:spcBef>
        <a:buFont typeface="Arial"/>
        <a:buChar char="•"/>
        <a:defRPr sz="4528" kern="1200">
          <a:solidFill>
            <a:schemeClr val="tx1"/>
          </a:solidFill>
          <a:latin typeface="+mn-lt"/>
          <a:ea typeface="+mn-ea"/>
          <a:cs typeface="+mn-cs"/>
        </a:defRPr>
      </a:lvl1pPr>
      <a:lvl2pPr marL="1065777" indent="-409915" algn="l" defTabSz="655863" rtl="0" eaLnBrk="1" latinLnBrk="0" hangingPunct="1">
        <a:spcBef>
          <a:spcPct val="20000"/>
        </a:spcBef>
        <a:buFont typeface="Arial"/>
        <a:buChar char="–"/>
        <a:defRPr sz="4025" kern="1200">
          <a:solidFill>
            <a:schemeClr val="tx1"/>
          </a:solidFill>
          <a:latin typeface="+mn-lt"/>
          <a:ea typeface="+mn-ea"/>
          <a:cs typeface="+mn-cs"/>
        </a:defRPr>
      </a:lvl2pPr>
      <a:lvl3pPr marL="1639658" indent="-327931" algn="l" defTabSz="655863" rtl="0" eaLnBrk="1" latinLnBrk="0" hangingPunct="1">
        <a:spcBef>
          <a:spcPct val="20000"/>
        </a:spcBef>
        <a:buFont typeface="Arial"/>
        <a:buChar char="•"/>
        <a:defRPr sz="3396" kern="1200">
          <a:solidFill>
            <a:schemeClr val="tx1"/>
          </a:solidFill>
          <a:latin typeface="+mn-lt"/>
          <a:ea typeface="+mn-ea"/>
          <a:cs typeface="+mn-cs"/>
        </a:defRPr>
      </a:lvl3pPr>
      <a:lvl4pPr marL="2295520" indent="-327931" algn="l" defTabSz="655863" rtl="0" eaLnBrk="1" latinLnBrk="0" hangingPunct="1">
        <a:spcBef>
          <a:spcPct val="20000"/>
        </a:spcBef>
        <a:buFont typeface="Arial"/>
        <a:buChar char="–"/>
        <a:defRPr sz="2893" kern="1200">
          <a:solidFill>
            <a:schemeClr val="tx1"/>
          </a:solidFill>
          <a:latin typeface="+mn-lt"/>
          <a:ea typeface="+mn-ea"/>
          <a:cs typeface="+mn-cs"/>
        </a:defRPr>
      </a:lvl4pPr>
      <a:lvl5pPr marL="2951384" indent="-327931" algn="l" defTabSz="655863" rtl="0" eaLnBrk="1" latinLnBrk="0" hangingPunct="1">
        <a:spcBef>
          <a:spcPct val="20000"/>
        </a:spcBef>
        <a:buFont typeface="Arial"/>
        <a:buChar char="»"/>
        <a:defRPr sz="2893" kern="1200">
          <a:solidFill>
            <a:schemeClr val="tx1"/>
          </a:solidFill>
          <a:latin typeface="+mn-lt"/>
          <a:ea typeface="+mn-ea"/>
          <a:cs typeface="+mn-cs"/>
        </a:defRPr>
      </a:lvl5pPr>
      <a:lvl6pPr marL="3607246" indent="-327931" algn="l" defTabSz="655863" rtl="0" eaLnBrk="1" latinLnBrk="0" hangingPunct="1">
        <a:spcBef>
          <a:spcPct val="20000"/>
        </a:spcBef>
        <a:buFont typeface="Arial"/>
        <a:buChar char="•"/>
        <a:defRPr sz="2893" kern="1200">
          <a:solidFill>
            <a:schemeClr val="tx1"/>
          </a:solidFill>
          <a:latin typeface="+mn-lt"/>
          <a:ea typeface="+mn-ea"/>
          <a:cs typeface="+mn-cs"/>
        </a:defRPr>
      </a:lvl6pPr>
      <a:lvl7pPr marL="4263109" indent="-327931" algn="l" defTabSz="655863" rtl="0" eaLnBrk="1" latinLnBrk="0" hangingPunct="1">
        <a:spcBef>
          <a:spcPct val="20000"/>
        </a:spcBef>
        <a:buFont typeface="Arial"/>
        <a:buChar char="•"/>
        <a:defRPr sz="2893" kern="1200">
          <a:solidFill>
            <a:schemeClr val="tx1"/>
          </a:solidFill>
          <a:latin typeface="+mn-lt"/>
          <a:ea typeface="+mn-ea"/>
          <a:cs typeface="+mn-cs"/>
        </a:defRPr>
      </a:lvl7pPr>
      <a:lvl8pPr marL="4918973" indent="-327931" algn="l" defTabSz="655863" rtl="0" eaLnBrk="1" latinLnBrk="0" hangingPunct="1">
        <a:spcBef>
          <a:spcPct val="20000"/>
        </a:spcBef>
        <a:buFont typeface="Arial"/>
        <a:buChar char="•"/>
        <a:defRPr sz="2893" kern="1200">
          <a:solidFill>
            <a:schemeClr val="tx1"/>
          </a:solidFill>
          <a:latin typeface="+mn-lt"/>
          <a:ea typeface="+mn-ea"/>
          <a:cs typeface="+mn-cs"/>
        </a:defRPr>
      </a:lvl8pPr>
      <a:lvl9pPr marL="5574835" indent="-327931" algn="l" defTabSz="655863" rtl="0" eaLnBrk="1" latinLnBrk="0" hangingPunct="1">
        <a:spcBef>
          <a:spcPct val="20000"/>
        </a:spcBef>
        <a:buFont typeface="Arial"/>
        <a:buChar char="•"/>
        <a:defRPr sz="289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55863" rtl="0" eaLnBrk="1" latinLnBrk="0" hangingPunct="1">
        <a:defRPr sz="2641" kern="1200">
          <a:solidFill>
            <a:schemeClr val="tx1"/>
          </a:solidFill>
          <a:latin typeface="+mn-lt"/>
          <a:ea typeface="+mn-ea"/>
          <a:cs typeface="+mn-cs"/>
        </a:defRPr>
      </a:lvl1pPr>
      <a:lvl2pPr marL="655863" algn="l" defTabSz="655863" rtl="0" eaLnBrk="1" latinLnBrk="0" hangingPunct="1">
        <a:defRPr sz="2641" kern="1200">
          <a:solidFill>
            <a:schemeClr val="tx1"/>
          </a:solidFill>
          <a:latin typeface="+mn-lt"/>
          <a:ea typeface="+mn-ea"/>
          <a:cs typeface="+mn-cs"/>
        </a:defRPr>
      </a:lvl2pPr>
      <a:lvl3pPr marL="1311726" algn="l" defTabSz="655863" rtl="0" eaLnBrk="1" latinLnBrk="0" hangingPunct="1">
        <a:defRPr sz="2641" kern="1200">
          <a:solidFill>
            <a:schemeClr val="tx1"/>
          </a:solidFill>
          <a:latin typeface="+mn-lt"/>
          <a:ea typeface="+mn-ea"/>
          <a:cs typeface="+mn-cs"/>
        </a:defRPr>
      </a:lvl3pPr>
      <a:lvl4pPr marL="1967589" algn="l" defTabSz="655863" rtl="0" eaLnBrk="1" latinLnBrk="0" hangingPunct="1">
        <a:defRPr sz="2641" kern="1200">
          <a:solidFill>
            <a:schemeClr val="tx1"/>
          </a:solidFill>
          <a:latin typeface="+mn-lt"/>
          <a:ea typeface="+mn-ea"/>
          <a:cs typeface="+mn-cs"/>
        </a:defRPr>
      </a:lvl4pPr>
      <a:lvl5pPr marL="2623451" algn="l" defTabSz="655863" rtl="0" eaLnBrk="1" latinLnBrk="0" hangingPunct="1">
        <a:defRPr sz="2641" kern="1200">
          <a:solidFill>
            <a:schemeClr val="tx1"/>
          </a:solidFill>
          <a:latin typeface="+mn-lt"/>
          <a:ea typeface="+mn-ea"/>
          <a:cs typeface="+mn-cs"/>
        </a:defRPr>
      </a:lvl5pPr>
      <a:lvl6pPr marL="3279315" algn="l" defTabSz="655863" rtl="0" eaLnBrk="1" latinLnBrk="0" hangingPunct="1">
        <a:defRPr sz="2641" kern="1200">
          <a:solidFill>
            <a:schemeClr val="tx1"/>
          </a:solidFill>
          <a:latin typeface="+mn-lt"/>
          <a:ea typeface="+mn-ea"/>
          <a:cs typeface="+mn-cs"/>
        </a:defRPr>
      </a:lvl6pPr>
      <a:lvl7pPr marL="3935178" algn="l" defTabSz="655863" rtl="0" eaLnBrk="1" latinLnBrk="0" hangingPunct="1">
        <a:defRPr sz="2641" kern="1200">
          <a:solidFill>
            <a:schemeClr val="tx1"/>
          </a:solidFill>
          <a:latin typeface="+mn-lt"/>
          <a:ea typeface="+mn-ea"/>
          <a:cs typeface="+mn-cs"/>
        </a:defRPr>
      </a:lvl7pPr>
      <a:lvl8pPr marL="4591040" algn="l" defTabSz="655863" rtl="0" eaLnBrk="1" latinLnBrk="0" hangingPunct="1">
        <a:defRPr sz="2641" kern="1200">
          <a:solidFill>
            <a:schemeClr val="tx1"/>
          </a:solidFill>
          <a:latin typeface="+mn-lt"/>
          <a:ea typeface="+mn-ea"/>
          <a:cs typeface="+mn-cs"/>
        </a:defRPr>
      </a:lvl8pPr>
      <a:lvl9pPr marL="5246904" algn="l" defTabSz="655863" rtl="0" eaLnBrk="1" latinLnBrk="0" hangingPunct="1">
        <a:defRPr sz="264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551822EE-5E3F-9889-43E5-F1EE20D240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66"/>
            <a:ext cx="13444538" cy="7559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8946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335E5DBB-5C8E-F83B-58CD-C90A4F7D94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66"/>
            <a:ext cx="13444538" cy="7559917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E24C9E3C-AC4C-3A71-06F7-4D84EACB0B82}"/>
              </a:ext>
            </a:extLst>
          </p:cNvPr>
          <p:cNvSpPr txBox="1"/>
          <p:nvPr/>
        </p:nvSpPr>
        <p:spPr>
          <a:xfrm>
            <a:off x="0" y="2561160"/>
            <a:ext cx="13444538" cy="3189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062" b="1" dirty="0">
                <a:solidFill>
                  <a:srgbClr val="1C254E"/>
                </a:solidFill>
              </a:rPr>
              <a:t>TÍTULO DO SLIDE</a:t>
            </a:r>
          </a:p>
          <a:p>
            <a:pPr algn="ctr"/>
            <a:r>
              <a:rPr lang="pt-BR" sz="10062" b="1" dirty="0">
                <a:solidFill>
                  <a:srgbClr val="1C254E"/>
                </a:solidFill>
              </a:rPr>
              <a:t>AQUI</a:t>
            </a:r>
          </a:p>
        </p:txBody>
      </p:sp>
    </p:spTree>
    <p:extLst>
      <p:ext uri="{BB962C8B-B14F-4D97-AF65-F5344CB8AC3E}">
        <p14:creationId xmlns:p14="http://schemas.microsoft.com/office/powerpoint/2010/main" val="7240802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909CA25C-D7B8-94DE-99C2-B9BECCAAC9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66"/>
            <a:ext cx="13444538" cy="755991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04785" y="1125276"/>
            <a:ext cx="11867526" cy="40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12" dirty="0">
              <a:latin typeface="Helvetica Neue"/>
              <a:cs typeface="Helvetica Neue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7B50B1B0-4117-71BF-3938-42B943C5DC58}"/>
              </a:ext>
            </a:extLst>
          </p:cNvPr>
          <p:cNvSpPr txBox="1"/>
          <p:nvPr/>
        </p:nvSpPr>
        <p:spPr>
          <a:xfrm>
            <a:off x="904786" y="1788086"/>
            <a:ext cx="11698074" cy="49321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3145" dirty="0">
                <a:solidFill>
                  <a:srgbClr val="1C254E"/>
                </a:solidFill>
              </a:rPr>
              <a:t>A ABEF – Associação Brasileira de Empresas de Engenharia de Fundações e Geotecnia foi constituída em 1980 e, a partir de 1985, passou a realizar, a cada três anos, o SEFE – Seminário de Engenharia de Fundações e Geotecnia, atendendo à demanda do setor por troca de conhecimento e constante aprimoramento de suas tecnologias, tanto na esfera acadêmica como no âmbito prático, tendo o seminário sido enriquecido com o advento da feira que se realiza, simultaneamente, no mesmo espaço, desde a edição de 2012, com grande exposição de fornecedores de máquinas, equipamentos e serviços correlatos.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E5FB6758-E6E0-B211-9955-898665A0687B}"/>
              </a:ext>
            </a:extLst>
          </p:cNvPr>
          <p:cNvSpPr txBox="1"/>
          <p:nvPr/>
        </p:nvSpPr>
        <p:spPr>
          <a:xfrm>
            <a:off x="983354" y="365682"/>
            <a:ext cx="11957117" cy="10213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6037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SOBRE O SEFE</a:t>
            </a:r>
          </a:p>
        </p:txBody>
      </p:sp>
    </p:spTree>
    <p:extLst>
      <p:ext uri="{BB962C8B-B14F-4D97-AF65-F5344CB8AC3E}">
        <p14:creationId xmlns:p14="http://schemas.microsoft.com/office/powerpoint/2010/main" val="15688827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336</TotalTime>
  <Words>115</Words>
  <Application>Microsoft Office PowerPoint</Application>
  <PresentationFormat>Personalizar</PresentationFormat>
  <Paragraphs>4</Paragraphs>
  <Slides>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7" baseType="lpstr">
      <vt:lpstr>Arial</vt:lpstr>
      <vt:lpstr>Calibri</vt:lpstr>
      <vt:lpstr>Helvetica Neue</vt:lpstr>
      <vt:lpstr>Office Theme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Grinta</dc:creator>
  <cp:lastModifiedBy>Fernanda Nabao</cp:lastModifiedBy>
  <cp:revision>26</cp:revision>
  <dcterms:created xsi:type="dcterms:W3CDTF">2019-02-15T12:42:49Z</dcterms:created>
  <dcterms:modified xsi:type="dcterms:W3CDTF">2023-11-16T20:23:02Z</dcterms:modified>
</cp:coreProperties>
</file>